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3" r:id="rId6"/>
    <p:sldId id="259" r:id="rId7"/>
    <p:sldId id="257" r:id="rId8"/>
    <p:sldId id="268" r:id="rId9"/>
    <p:sldId id="283" r:id="rId10"/>
    <p:sldId id="284" r:id="rId11"/>
    <p:sldId id="274" r:id="rId12"/>
    <p:sldId id="285" r:id="rId13"/>
    <p:sldId id="286" r:id="rId14"/>
    <p:sldId id="287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8" r:id="rId23"/>
    <p:sldId id="272" r:id="rId24"/>
    <p:sldId id="265" r:id="rId25"/>
    <p:sldId id="282" r:id="rId26"/>
  </p:sldIdLst>
  <p:sldSz cx="9144000" cy="5143500" type="screen16x9"/>
  <p:notesSz cx="7010400" cy="9296400"/>
  <p:embeddedFontLs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pt sans" panose="020B0503020203020204" pitchFamily="34" charset="0"/>
      <p:regular r:id="rId33"/>
      <p:bold r:id="rId34"/>
      <p:italic r:id="rId35"/>
      <p:boldItalic r:id="rId36"/>
    </p:embeddedFont>
    <p:embeddedFont>
      <p:font typeface="pt sans" panose="020B0503020203020204" pitchFamily="34" charset="0"/>
      <p:regular r:id="rId33"/>
      <p:bold r:id="rId34"/>
      <p:italic r:id="rId35"/>
      <p:boldItalic r:id="rId36"/>
    </p:embeddedFont>
    <p:embeddedFont>
      <p:font typeface="PT Sans bold" panose="020B0703020203020204" pitchFamily="34" charset="0"/>
      <p:bold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689974-5A2A-E61D-8BCD-29FD50EFB7BE}" name="Francis Fung" initials="FF" userId="S::ffung@marchofdimes.ca::a4f064d3-c8d8-4b4f-982b-9900066688e2" providerId="AD"/>
  <p188:author id="{00280AB4-CF7C-8661-EEE2-E9EAEB854440}" name="Kim Jeffreys" initials="KJ" userId="S::kjeffreys@marchofdimes.ca::403dd8ae-00ca-4413-a686-0c39d17819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FDB913"/>
    <a:srgbClr val="00807A"/>
    <a:srgbClr val="FBFBFB"/>
    <a:srgbClr val="F7F7F7"/>
    <a:srgbClr val="682C91"/>
    <a:srgbClr val="00A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3F408-4D47-6ADB-22C2-66B8F01985C9}" v="58" dt="2024-10-10T15:48:17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 Fung" userId="S::ffung@marchofdimes.ca::a4f064d3-c8d8-4b4f-982b-9900066688e2" providerId="AD" clId="Web-{8067CD49-49CD-47FB-014E-4F7A0C5BA397}"/>
    <pc:docChg chg="modSld">
      <pc:chgData name="Francis Fung" userId="S::ffung@marchofdimes.ca::a4f064d3-c8d8-4b4f-982b-9900066688e2" providerId="AD" clId="Web-{8067CD49-49CD-47FB-014E-4F7A0C5BA397}" dt="2024-09-10T19:06:52.409" v="412"/>
      <pc:docMkLst>
        <pc:docMk/>
      </pc:docMkLst>
      <pc:sldChg chg="modNotes">
        <pc:chgData name="Francis Fung" userId="S::ffung@marchofdimes.ca::a4f064d3-c8d8-4b4f-982b-9900066688e2" providerId="AD" clId="Web-{8067CD49-49CD-47FB-014E-4F7A0C5BA397}" dt="2024-09-10T19:06:52.409" v="412"/>
        <pc:sldMkLst>
          <pc:docMk/>
          <pc:sldMk cId="2594221565" sldId="262"/>
        </pc:sldMkLst>
      </pc:sldChg>
      <pc:sldChg chg="modNotes">
        <pc:chgData name="Francis Fung" userId="S::ffung@marchofdimes.ca::a4f064d3-c8d8-4b4f-982b-9900066688e2" providerId="AD" clId="Web-{8067CD49-49CD-47FB-014E-4F7A0C5BA397}" dt="2024-09-10T19:02:06.267" v="229"/>
        <pc:sldMkLst>
          <pc:docMk/>
          <pc:sldMk cId="203989266" sldId="264"/>
        </pc:sldMkLst>
      </pc:sldChg>
    </pc:docChg>
  </pc:docChgLst>
  <pc:docChgLst>
    <pc:chgData name="Francis Fung" userId="S::ffung@marchofdimes.ca::a4f064d3-c8d8-4b4f-982b-9900066688e2" providerId="AD" clId="Web-{8221F4CD-1E07-23FE-7C5F-8986919DE9C2}"/>
    <pc:docChg chg="modSld">
      <pc:chgData name="Francis Fung" userId="S::ffung@marchofdimes.ca::a4f064d3-c8d8-4b4f-982b-9900066688e2" providerId="AD" clId="Web-{8221F4CD-1E07-23FE-7C5F-8986919DE9C2}" dt="2024-09-11T17:21:49.169" v="38" actId="20577"/>
      <pc:docMkLst>
        <pc:docMk/>
      </pc:docMkLst>
      <pc:sldChg chg="modSp">
        <pc:chgData name="Francis Fung" userId="S::ffung@marchofdimes.ca::a4f064d3-c8d8-4b4f-982b-9900066688e2" providerId="AD" clId="Web-{8221F4CD-1E07-23FE-7C5F-8986919DE9C2}" dt="2024-09-11T17:21:49.169" v="38" actId="20577"/>
        <pc:sldMkLst>
          <pc:docMk/>
          <pc:sldMk cId="3332339769" sldId="268"/>
        </pc:sldMkLst>
        <pc:spChg chg="mod">
          <ac:chgData name="Francis Fung" userId="S::ffung@marchofdimes.ca::a4f064d3-c8d8-4b4f-982b-9900066688e2" providerId="AD" clId="Web-{8221F4CD-1E07-23FE-7C5F-8986919DE9C2}" dt="2024-09-11T17:21:49.169" v="38" actId="20577"/>
          <ac:spMkLst>
            <pc:docMk/>
            <pc:sldMk cId="3332339769" sldId="268"/>
            <ac:spMk id="2" creationId="{18DD7B04-0ED8-4837-12A5-5DF161B37C01}"/>
          </ac:spMkLst>
        </pc:spChg>
      </pc:sldChg>
    </pc:docChg>
  </pc:docChgLst>
  <pc:docChgLst>
    <pc:chgData name="Francis Fung" userId="S::ffung@marchofdimes.ca::a4f064d3-c8d8-4b4f-982b-9900066688e2" providerId="AD" clId="Web-{01F84FD6-8E6B-C798-4939-5788D147122E}"/>
    <pc:docChg chg="addSld delSld modSld">
      <pc:chgData name="Francis Fung" userId="S::ffung@marchofdimes.ca::a4f064d3-c8d8-4b4f-982b-9900066688e2" providerId="AD" clId="Web-{01F84FD6-8E6B-C798-4939-5788D147122E}" dt="2024-09-11T16:46:01.604" v="356"/>
      <pc:docMkLst>
        <pc:docMk/>
      </pc:docMkLst>
      <pc:sldChg chg="modSp">
        <pc:chgData name="Francis Fung" userId="S::ffung@marchofdimes.ca::a4f064d3-c8d8-4b4f-982b-9900066688e2" providerId="AD" clId="Web-{01F84FD6-8E6B-C798-4939-5788D147122E}" dt="2024-09-11T16:40:22.598" v="344" actId="20577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01F84FD6-8E6B-C798-4939-5788D147122E}" dt="2024-09-11T16:40:22.598" v="344" actId="20577"/>
          <ac:spMkLst>
            <pc:docMk/>
            <pc:sldMk cId="1964193264" sldId="257"/>
            <ac:spMk id="7" creationId="{15C9385D-7F15-A3E9-B5E2-C05EB5F9449B}"/>
          </ac:spMkLst>
        </pc:spChg>
      </pc:sldChg>
      <pc:sldChg chg="modSp modCm">
        <pc:chgData name="Francis Fung" userId="S::ffung@marchofdimes.ca::a4f064d3-c8d8-4b4f-982b-9900066688e2" providerId="AD" clId="Web-{01F84FD6-8E6B-C798-4939-5788D147122E}" dt="2024-09-11T16:40:10.691" v="343" actId="20577"/>
        <pc:sldMkLst>
          <pc:docMk/>
          <pc:sldMk cId="3012236998" sldId="258"/>
        </pc:sldMkLst>
        <pc:spChg chg="mod">
          <ac:chgData name="Francis Fung" userId="S::ffung@marchofdimes.ca::a4f064d3-c8d8-4b4f-982b-9900066688e2" providerId="AD" clId="Web-{01F84FD6-8E6B-C798-4939-5788D147122E}" dt="2024-09-11T16:38:00.892" v="294" actId="20577"/>
          <ac:spMkLst>
            <pc:docMk/>
            <pc:sldMk cId="3012236998" sldId="258"/>
            <ac:spMk id="2" creationId="{2954047D-CDA0-5C88-3808-6A98214BC6BD}"/>
          </ac:spMkLst>
        </pc:spChg>
        <pc:spChg chg="mod">
          <ac:chgData name="Francis Fung" userId="S::ffung@marchofdimes.ca::a4f064d3-c8d8-4b4f-982b-9900066688e2" providerId="AD" clId="Web-{01F84FD6-8E6B-C798-4939-5788D147122E}" dt="2024-09-11T16:40:10.691" v="343" actId="20577"/>
          <ac:spMkLst>
            <pc:docMk/>
            <pc:sldMk cId="3012236998" sldId="258"/>
            <ac:spMk id="3" creationId="{9F4B8F7C-8619-8303-3BBE-731AF461C90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ancis Fung" userId="S::ffung@marchofdimes.ca::a4f064d3-c8d8-4b4f-982b-9900066688e2" providerId="AD" clId="Web-{01F84FD6-8E6B-C798-4939-5788D147122E}" dt="2024-09-11T16:17:24.762" v="269" actId="20577"/>
              <pc2:cmMkLst xmlns:pc2="http://schemas.microsoft.com/office/powerpoint/2019/9/main/command">
                <pc:docMk/>
                <pc:sldMk cId="3012236998" sldId="258"/>
                <pc2:cmMk id="{05F08991-8300-414F-BDD9-AA40DEBF7B33}"/>
              </pc2:cmMkLst>
            </pc226:cmChg>
          </p:ext>
        </pc:extLst>
      </pc:sldChg>
      <pc:sldChg chg="modNotes">
        <pc:chgData name="Francis Fung" userId="S::ffung@marchofdimes.ca::a4f064d3-c8d8-4b4f-982b-9900066688e2" providerId="AD" clId="Web-{01F84FD6-8E6B-C798-4939-5788D147122E}" dt="2024-09-11T16:46:01.604" v="356"/>
        <pc:sldMkLst>
          <pc:docMk/>
          <pc:sldMk cId="2194649137" sldId="260"/>
        </pc:sldMkLst>
      </pc:sldChg>
      <pc:sldChg chg="modSp del modNotes">
        <pc:chgData name="Francis Fung" userId="S::ffung@marchofdimes.ca::a4f064d3-c8d8-4b4f-982b-9900066688e2" providerId="AD" clId="Web-{01F84FD6-8E6B-C798-4939-5788D147122E}" dt="2024-09-11T16:40:34.942" v="345"/>
        <pc:sldMkLst>
          <pc:docMk/>
          <pc:sldMk cId="2594221565" sldId="262"/>
        </pc:sldMkLst>
        <pc:spChg chg="mod">
          <ac:chgData name="Francis Fung" userId="S::ffung@marchofdimes.ca::a4f064d3-c8d8-4b4f-982b-9900066688e2" providerId="AD" clId="Web-{01F84FD6-8E6B-C798-4939-5788D147122E}" dt="2024-09-11T15:14:01.342" v="241" actId="20577"/>
          <ac:spMkLst>
            <pc:docMk/>
            <pc:sldMk cId="2594221565" sldId="262"/>
            <ac:spMk id="2" creationId="{D01830E3-25BF-3DA3-C530-67E3EA526C4F}"/>
          </ac:spMkLst>
        </pc:spChg>
        <pc:spChg chg="mod">
          <ac:chgData name="Francis Fung" userId="S::ffung@marchofdimes.ca::a4f064d3-c8d8-4b4f-982b-9900066688e2" providerId="AD" clId="Web-{01F84FD6-8E6B-C798-4939-5788D147122E}" dt="2024-09-11T15:13:56.358" v="240" actId="20577"/>
          <ac:spMkLst>
            <pc:docMk/>
            <pc:sldMk cId="2594221565" sldId="262"/>
            <ac:spMk id="3" creationId="{9081DA3F-7983-29FD-50DE-C9C6331EF6C5}"/>
          </ac:spMkLst>
        </pc:spChg>
      </pc:sldChg>
      <pc:sldChg chg="modSp del modNotes">
        <pc:chgData name="Francis Fung" userId="S::ffung@marchofdimes.ca::a4f064d3-c8d8-4b4f-982b-9900066688e2" providerId="AD" clId="Web-{01F84FD6-8E6B-C798-4939-5788D147122E}" dt="2024-09-11T16:29:49.775" v="281"/>
        <pc:sldMkLst>
          <pc:docMk/>
          <pc:sldMk cId="1254760757" sldId="263"/>
        </pc:sldMkLst>
        <pc:spChg chg="mod">
          <ac:chgData name="Francis Fung" userId="S::ffung@marchofdimes.ca::a4f064d3-c8d8-4b4f-982b-9900066688e2" providerId="AD" clId="Web-{01F84FD6-8E6B-C798-4939-5788D147122E}" dt="2024-09-11T16:28:59.758" v="280" actId="20577"/>
          <ac:spMkLst>
            <pc:docMk/>
            <pc:sldMk cId="1254760757" sldId="263"/>
            <ac:spMk id="2" creationId="{B21E83CC-C42B-8BE5-10A7-918D4350E357}"/>
          </ac:spMkLst>
        </pc:spChg>
      </pc:sldChg>
      <pc:sldChg chg="modNotes">
        <pc:chgData name="Francis Fung" userId="S::ffung@marchofdimes.ca::a4f064d3-c8d8-4b4f-982b-9900066688e2" providerId="AD" clId="Web-{01F84FD6-8E6B-C798-4939-5788D147122E}" dt="2024-09-11T15:02:03.957" v="221"/>
        <pc:sldMkLst>
          <pc:docMk/>
          <pc:sldMk cId="203989266" sldId="264"/>
        </pc:sldMkLst>
      </pc:sldChg>
      <pc:sldChg chg="modSp del modNotes">
        <pc:chgData name="Francis Fung" userId="S::ffung@marchofdimes.ca::a4f064d3-c8d8-4b4f-982b-9900066688e2" providerId="AD" clId="Web-{01F84FD6-8E6B-C798-4939-5788D147122E}" dt="2024-09-11T16:20:58" v="277"/>
        <pc:sldMkLst>
          <pc:docMk/>
          <pc:sldMk cId="3842715651" sldId="266"/>
        </pc:sldMkLst>
        <pc:spChg chg="mod">
          <ac:chgData name="Francis Fung" userId="S::ffung@marchofdimes.ca::a4f064d3-c8d8-4b4f-982b-9900066688e2" providerId="AD" clId="Web-{01F84FD6-8E6B-C798-4939-5788D147122E}" dt="2024-09-11T16:20:30.453" v="271" actId="20577"/>
          <ac:spMkLst>
            <pc:docMk/>
            <pc:sldMk cId="3842715651" sldId="266"/>
            <ac:spMk id="2" creationId="{14C9EC2A-3A74-1E45-23BA-CF8B3C36E7B9}"/>
          </ac:spMkLst>
        </pc:spChg>
        <pc:spChg chg="mod">
          <ac:chgData name="Francis Fung" userId="S::ffung@marchofdimes.ca::a4f064d3-c8d8-4b4f-982b-9900066688e2" providerId="AD" clId="Web-{01F84FD6-8E6B-C798-4939-5788D147122E}" dt="2024-09-11T16:20:34.562" v="272" actId="20577"/>
          <ac:spMkLst>
            <pc:docMk/>
            <pc:sldMk cId="3842715651" sldId="266"/>
            <ac:spMk id="3" creationId="{6EA006A4-E9D1-3470-204C-2B9B5386089D}"/>
          </ac:spMkLst>
        </pc:spChg>
      </pc:sldChg>
      <pc:sldChg chg="modSp del modNotes">
        <pc:chgData name="Francis Fung" userId="S::ffung@marchofdimes.ca::a4f064d3-c8d8-4b4f-982b-9900066688e2" providerId="AD" clId="Web-{01F84FD6-8E6B-C798-4939-5788D147122E}" dt="2024-09-11T16:37:28.001" v="293"/>
        <pc:sldMkLst>
          <pc:docMk/>
          <pc:sldMk cId="1701407369" sldId="267"/>
        </pc:sldMkLst>
        <pc:spChg chg="mod">
          <ac:chgData name="Francis Fung" userId="S::ffung@marchofdimes.ca::a4f064d3-c8d8-4b4f-982b-9900066688e2" providerId="AD" clId="Web-{01F84FD6-8E6B-C798-4939-5788D147122E}" dt="2024-09-11T16:30:37.713" v="283" actId="20577"/>
          <ac:spMkLst>
            <pc:docMk/>
            <pc:sldMk cId="1701407369" sldId="267"/>
            <ac:spMk id="2" creationId="{B23AA652-72D2-D8B2-150E-BF1C3730CED8}"/>
          </ac:spMkLst>
        </pc:spChg>
      </pc:sldChg>
      <pc:sldChg chg="modSp del modNotes">
        <pc:chgData name="Francis Fung" userId="S::ffung@marchofdimes.ca::a4f064d3-c8d8-4b4f-982b-9900066688e2" providerId="AD" clId="Web-{01F84FD6-8E6B-C798-4939-5788D147122E}" dt="2024-09-11T16:17:05.262" v="268"/>
        <pc:sldMkLst>
          <pc:docMk/>
          <pc:sldMk cId="2806501302" sldId="269"/>
        </pc:sldMkLst>
        <pc:spChg chg="mod">
          <ac:chgData name="Francis Fung" userId="S::ffung@marchofdimes.ca::a4f064d3-c8d8-4b4f-982b-9900066688e2" providerId="AD" clId="Web-{01F84FD6-8E6B-C798-4939-5788D147122E}" dt="2024-09-11T16:06:43.283" v="244" actId="20577"/>
          <ac:spMkLst>
            <pc:docMk/>
            <pc:sldMk cId="2806501302" sldId="269"/>
            <ac:spMk id="2" creationId="{08D5AB4A-D105-2596-95EC-6351EF8E09D2}"/>
          </ac:spMkLst>
        </pc:spChg>
      </pc:sldChg>
      <pc:sldChg chg="modSp new del modNotes">
        <pc:chgData name="Francis Fung" userId="S::ffung@marchofdimes.ca::a4f064d3-c8d8-4b4f-982b-9900066688e2" providerId="AD" clId="Web-{01F84FD6-8E6B-C798-4939-5788D147122E}" dt="2024-09-11T15:03:48.880" v="223"/>
        <pc:sldMkLst>
          <pc:docMk/>
          <pc:sldMk cId="2075947633" sldId="270"/>
        </pc:sldMkLst>
        <pc:spChg chg="mod">
          <ac:chgData name="Francis Fung" userId="S::ffung@marchofdimes.ca::a4f064d3-c8d8-4b4f-982b-9900066688e2" providerId="AD" clId="Web-{01F84FD6-8E6B-C798-4939-5788D147122E}" dt="2024-09-11T13:52:58.011" v="51" actId="20577"/>
          <ac:spMkLst>
            <pc:docMk/>
            <pc:sldMk cId="2075947633" sldId="270"/>
            <ac:spMk id="3" creationId="{3261115D-AFDA-DD61-7CD8-D984E8AFDA7C}"/>
          </ac:spMkLst>
        </pc:spChg>
      </pc:sldChg>
      <pc:sldChg chg="modSp new modNotes">
        <pc:chgData name="Francis Fung" userId="S::ffung@marchofdimes.ca::a4f064d3-c8d8-4b4f-982b-9900066688e2" providerId="AD" clId="Web-{01F84FD6-8E6B-C798-4939-5788D147122E}" dt="2024-09-11T16:40:38.708" v="346" actId="20577"/>
        <pc:sldMkLst>
          <pc:docMk/>
          <pc:sldMk cId="2952399263" sldId="271"/>
        </pc:sldMkLst>
        <pc:spChg chg="mod">
          <ac:chgData name="Francis Fung" userId="S::ffung@marchofdimes.ca::a4f064d3-c8d8-4b4f-982b-9900066688e2" providerId="AD" clId="Web-{01F84FD6-8E6B-C798-4939-5788D147122E}" dt="2024-09-11T15:01:43.159" v="217" actId="20577"/>
          <ac:spMkLst>
            <pc:docMk/>
            <pc:sldMk cId="2952399263" sldId="271"/>
            <ac:spMk id="2" creationId="{AEF94CAC-0866-31CE-D911-CBF7E163BF34}"/>
          </ac:spMkLst>
        </pc:spChg>
        <pc:spChg chg="mod">
          <ac:chgData name="Francis Fung" userId="S::ffung@marchofdimes.ca::a4f064d3-c8d8-4b4f-982b-9900066688e2" providerId="AD" clId="Web-{01F84FD6-8E6B-C798-4939-5788D147122E}" dt="2024-09-11T16:40:38.708" v="346" actId="20577"/>
          <ac:spMkLst>
            <pc:docMk/>
            <pc:sldMk cId="2952399263" sldId="271"/>
            <ac:spMk id="3" creationId="{34135AB1-5118-87E8-264E-9CFA4642371D}"/>
          </ac:spMkLst>
        </pc:spChg>
      </pc:sldChg>
      <pc:sldChg chg="modSp new">
        <pc:chgData name="Francis Fung" userId="S::ffung@marchofdimes.ca::a4f064d3-c8d8-4b4f-982b-9900066688e2" providerId="AD" clId="Web-{01F84FD6-8E6B-C798-4939-5788D147122E}" dt="2024-09-11T14:55:05.482" v="213" actId="20577"/>
        <pc:sldMkLst>
          <pc:docMk/>
          <pc:sldMk cId="2644864376" sldId="272"/>
        </pc:sldMkLst>
        <pc:spChg chg="mod">
          <ac:chgData name="Francis Fung" userId="S::ffung@marchofdimes.ca::a4f064d3-c8d8-4b4f-982b-9900066688e2" providerId="AD" clId="Web-{01F84FD6-8E6B-C798-4939-5788D147122E}" dt="2024-09-11T14:55:05.482" v="213" actId="20577"/>
          <ac:spMkLst>
            <pc:docMk/>
            <pc:sldMk cId="2644864376" sldId="272"/>
            <ac:spMk id="2" creationId="{E3A75384-8384-E3C6-584D-0E0F4C387EAC}"/>
          </ac:spMkLst>
        </pc:spChg>
        <pc:spChg chg="mod">
          <ac:chgData name="Francis Fung" userId="S::ffung@marchofdimes.ca::a4f064d3-c8d8-4b4f-982b-9900066688e2" providerId="AD" clId="Web-{01F84FD6-8E6B-C798-4939-5788D147122E}" dt="2024-09-11T14:53:33.433" v="163" actId="20577"/>
          <ac:spMkLst>
            <pc:docMk/>
            <pc:sldMk cId="2644864376" sldId="272"/>
            <ac:spMk id="3" creationId="{8227B32E-BB4F-BC49-5189-0D793BB42825}"/>
          </ac:spMkLst>
        </pc:spChg>
      </pc:sldChg>
    </pc:docChg>
  </pc:docChgLst>
  <pc:docChgLst>
    <pc:chgData name="Francis Fung" userId="S::ffung@marchofdimes.ca::a4f064d3-c8d8-4b4f-982b-9900066688e2" providerId="AD" clId="Web-{58BEFC35-A7B0-CF18-E019-ACFBE552D78A}"/>
    <pc:docChg chg="modSld">
      <pc:chgData name="Francis Fung" userId="S::ffung@marchofdimes.ca::a4f064d3-c8d8-4b4f-982b-9900066688e2" providerId="AD" clId="Web-{58BEFC35-A7B0-CF18-E019-ACFBE552D78A}" dt="2024-09-04T14:39:50.318" v="328"/>
      <pc:docMkLst>
        <pc:docMk/>
      </pc:docMkLst>
      <pc:sldChg chg="modNotes">
        <pc:chgData name="Francis Fung" userId="S::ffung@marchofdimes.ca::a4f064d3-c8d8-4b4f-982b-9900066688e2" providerId="AD" clId="Web-{58BEFC35-A7B0-CF18-E019-ACFBE552D78A}" dt="2024-09-04T14:17:04.702" v="101"/>
        <pc:sldMkLst>
          <pc:docMk/>
          <pc:sldMk cId="2844878975" sldId="256"/>
        </pc:sldMkLst>
      </pc:sldChg>
      <pc:sldChg chg="modSp modNotes">
        <pc:chgData name="Francis Fung" userId="S::ffung@marchofdimes.ca::a4f064d3-c8d8-4b4f-982b-9900066688e2" providerId="AD" clId="Web-{58BEFC35-A7B0-CF18-E019-ACFBE552D78A}" dt="2024-09-04T14:32:17.998" v="263" actId="20577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58BEFC35-A7B0-CF18-E019-ACFBE552D78A}" dt="2024-09-04T14:32:17.998" v="263" actId="20577"/>
          <ac:spMkLst>
            <pc:docMk/>
            <pc:sldMk cId="1964193264" sldId="257"/>
            <ac:spMk id="7" creationId="{15C9385D-7F15-A3E9-B5E2-C05EB5F9449B}"/>
          </ac:spMkLst>
        </pc:spChg>
      </pc:sldChg>
      <pc:sldChg chg="modNotes">
        <pc:chgData name="Francis Fung" userId="S::ffung@marchofdimes.ca::a4f064d3-c8d8-4b4f-982b-9900066688e2" providerId="AD" clId="Web-{58BEFC35-A7B0-CF18-E019-ACFBE552D78A}" dt="2024-09-04T14:17:18.390" v="110"/>
        <pc:sldMkLst>
          <pc:docMk/>
          <pc:sldMk cId="3012236998" sldId="258"/>
        </pc:sldMkLst>
      </pc:sldChg>
      <pc:sldChg chg="modNotes">
        <pc:chgData name="Francis Fung" userId="S::ffung@marchofdimes.ca::a4f064d3-c8d8-4b4f-982b-9900066688e2" providerId="AD" clId="Web-{58BEFC35-A7B0-CF18-E019-ACFBE552D78A}" dt="2024-09-04T14:17:08.124" v="103"/>
        <pc:sldMkLst>
          <pc:docMk/>
          <pc:sldMk cId="4142249517" sldId="259"/>
        </pc:sldMkLst>
      </pc:sldChg>
      <pc:sldChg chg="modNotes">
        <pc:chgData name="Francis Fung" userId="S::ffung@marchofdimes.ca::a4f064d3-c8d8-4b4f-982b-9900066688e2" providerId="AD" clId="Web-{58BEFC35-A7B0-CF18-E019-ACFBE552D78A}" dt="2024-09-04T14:39:50.318" v="328"/>
        <pc:sldMkLst>
          <pc:docMk/>
          <pc:sldMk cId="2194649137" sldId="260"/>
        </pc:sldMkLst>
      </pc:sldChg>
      <pc:sldChg chg="modNotes">
        <pc:chgData name="Francis Fung" userId="S::ffung@marchofdimes.ca::a4f064d3-c8d8-4b4f-982b-9900066688e2" providerId="AD" clId="Web-{58BEFC35-A7B0-CF18-E019-ACFBE552D78A}" dt="2024-09-04T14:17:38.077" v="122"/>
        <pc:sldMkLst>
          <pc:docMk/>
          <pc:sldMk cId="3055381666" sldId="261"/>
        </pc:sldMkLst>
      </pc:sldChg>
      <pc:sldChg chg="modNotes">
        <pc:chgData name="Francis Fung" userId="S::ffung@marchofdimes.ca::a4f064d3-c8d8-4b4f-982b-9900066688e2" providerId="AD" clId="Web-{58BEFC35-A7B0-CF18-E019-ACFBE552D78A}" dt="2024-09-04T14:30:22.434" v="231"/>
        <pc:sldMkLst>
          <pc:docMk/>
          <pc:sldMk cId="2594221565" sldId="262"/>
        </pc:sldMkLst>
      </pc:sldChg>
      <pc:sldChg chg="modNotes">
        <pc:chgData name="Francis Fung" userId="S::ffung@marchofdimes.ca::a4f064d3-c8d8-4b4f-982b-9900066688e2" providerId="AD" clId="Web-{58BEFC35-A7B0-CF18-E019-ACFBE552D78A}" dt="2024-09-04T14:18:24.422" v="136"/>
        <pc:sldMkLst>
          <pc:docMk/>
          <pc:sldMk cId="1254760757" sldId="263"/>
        </pc:sldMkLst>
      </pc:sldChg>
      <pc:sldChg chg="modNotes">
        <pc:chgData name="Francis Fung" userId="S::ffung@marchofdimes.ca::a4f064d3-c8d8-4b4f-982b-9900066688e2" providerId="AD" clId="Web-{58BEFC35-A7B0-CF18-E019-ACFBE552D78A}" dt="2024-09-04T14:18:31.938" v="140"/>
        <pc:sldMkLst>
          <pc:docMk/>
          <pc:sldMk cId="203989266" sldId="264"/>
        </pc:sldMkLst>
      </pc:sldChg>
      <pc:sldChg chg="modSp">
        <pc:chgData name="Francis Fung" userId="S::ffung@marchofdimes.ca::a4f064d3-c8d8-4b4f-982b-9900066688e2" providerId="AD" clId="Web-{58BEFC35-A7B0-CF18-E019-ACFBE552D78A}" dt="2024-09-04T14:16:42.202" v="100" actId="20577"/>
        <pc:sldMkLst>
          <pc:docMk/>
          <pc:sldMk cId="642210547" sldId="265"/>
        </pc:sldMkLst>
        <pc:spChg chg="mod">
          <ac:chgData name="Francis Fung" userId="S::ffung@marchofdimes.ca::a4f064d3-c8d8-4b4f-982b-9900066688e2" providerId="AD" clId="Web-{58BEFC35-A7B0-CF18-E019-ACFBE552D78A}" dt="2024-09-04T14:16:42.202" v="100" actId="20577"/>
          <ac:spMkLst>
            <pc:docMk/>
            <pc:sldMk cId="642210547" sldId="265"/>
            <ac:spMk id="3" creationId="{381ABC53-021F-5BF7-D843-C2E9DAD509ED}"/>
          </ac:spMkLst>
        </pc:spChg>
      </pc:sldChg>
    </pc:docChg>
  </pc:docChgLst>
  <pc:docChgLst>
    <pc:chgData name="Francis Fung" userId="S::ffung@marchofdimes.ca::a4f064d3-c8d8-4b4f-982b-9900066688e2" providerId="AD" clId="Web-{7C29DB51-B17D-B757-0CBD-D7611D2705DF}"/>
    <pc:docChg chg="modSld">
      <pc:chgData name="Francis Fung" userId="S::ffung@marchofdimes.ca::a4f064d3-c8d8-4b4f-982b-9900066688e2" providerId="AD" clId="Web-{7C29DB51-B17D-B757-0CBD-D7611D2705DF}" dt="2024-10-07T17:35:08.062" v="25"/>
      <pc:docMkLst>
        <pc:docMk/>
      </pc:docMkLst>
      <pc:sldChg chg="addAnim">
        <pc:chgData name="Francis Fung" userId="S::ffung@marchofdimes.ca::a4f064d3-c8d8-4b4f-982b-9900066688e2" providerId="AD" clId="Web-{7C29DB51-B17D-B757-0CBD-D7611D2705DF}" dt="2024-10-07T17:31:52.478" v="14"/>
        <pc:sldMkLst>
          <pc:docMk/>
          <pc:sldMk cId="1964193264" sldId="257"/>
        </pc:sldMkLst>
      </pc:sldChg>
      <pc:sldChg chg="addAnim delAnim modAnim">
        <pc:chgData name="Francis Fung" userId="S::ffung@marchofdimes.ca::a4f064d3-c8d8-4b4f-982b-9900066688e2" providerId="AD" clId="Web-{7C29DB51-B17D-B757-0CBD-D7611D2705DF}" dt="2024-10-07T17:31:24.962" v="13"/>
        <pc:sldMkLst>
          <pc:docMk/>
          <pc:sldMk cId="4142249517" sldId="259"/>
        </pc:sldMkLst>
      </pc:sldChg>
      <pc:sldChg chg="addAnim">
        <pc:chgData name="Francis Fung" userId="S::ffung@marchofdimes.ca::a4f064d3-c8d8-4b4f-982b-9900066688e2" providerId="AD" clId="Web-{7C29DB51-B17D-B757-0CBD-D7611D2705DF}" dt="2024-10-07T17:29:06.021" v="0"/>
        <pc:sldMkLst>
          <pc:docMk/>
          <pc:sldMk cId="2173708732" sldId="278"/>
        </pc:sldMkLst>
      </pc:sldChg>
      <pc:sldChg chg="modSp">
        <pc:chgData name="Francis Fung" userId="S::ffung@marchofdimes.ca::a4f064d3-c8d8-4b4f-982b-9900066688e2" providerId="AD" clId="Web-{7C29DB51-B17D-B757-0CBD-D7611D2705DF}" dt="2024-10-07T17:32:32.198" v="15" actId="20577"/>
        <pc:sldMkLst>
          <pc:docMk/>
          <pc:sldMk cId="3210219198" sldId="284"/>
        </pc:sldMkLst>
        <pc:spChg chg="mod">
          <ac:chgData name="Francis Fung" userId="S::ffung@marchofdimes.ca::a4f064d3-c8d8-4b4f-982b-9900066688e2" providerId="AD" clId="Web-{7C29DB51-B17D-B757-0CBD-D7611D2705DF}" dt="2024-10-07T17:32:32.198" v="15" actId="20577"/>
          <ac:spMkLst>
            <pc:docMk/>
            <pc:sldMk cId="3210219198" sldId="284"/>
            <ac:spMk id="2" creationId="{F9D8A778-4569-7D8C-D29A-727F1ECC934D}"/>
          </ac:spMkLst>
        </pc:spChg>
      </pc:sldChg>
      <pc:sldChg chg="modSp addAnim">
        <pc:chgData name="Francis Fung" userId="S::ffung@marchofdimes.ca::a4f064d3-c8d8-4b4f-982b-9900066688e2" providerId="AD" clId="Web-{7C29DB51-B17D-B757-0CBD-D7611D2705DF}" dt="2024-10-07T17:35:08.062" v="25"/>
        <pc:sldMkLst>
          <pc:docMk/>
          <pc:sldMk cId="1710105440" sldId="287"/>
        </pc:sldMkLst>
        <pc:spChg chg="mod">
          <ac:chgData name="Francis Fung" userId="S::ffung@marchofdimes.ca::a4f064d3-c8d8-4b4f-982b-9900066688e2" providerId="AD" clId="Web-{7C29DB51-B17D-B757-0CBD-D7611D2705DF}" dt="2024-10-07T17:35:07.952" v="24" actId="20577"/>
          <ac:spMkLst>
            <pc:docMk/>
            <pc:sldMk cId="1710105440" sldId="287"/>
            <ac:spMk id="2" creationId="{F9D8A778-4569-7D8C-D29A-727F1ECC934D}"/>
          </ac:spMkLst>
        </pc:spChg>
      </pc:sldChg>
    </pc:docChg>
  </pc:docChgLst>
  <pc:docChgLst>
    <pc:chgData name="Kim Jeffreys" userId="S::kjeffreys@marchofdimes.ca::403dd8ae-00ca-4413-a686-0c39d1781902" providerId="AD" clId="Web-{7C204DEE-AC7B-0AA4-E89F-AB55FDFF6448}"/>
    <pc:docChg chg="modSld">
      <pc:chgData name="Kim Jeffreys" userId="S::kjeffreys@marchofdimes.ca::403dd8ae-00ca-4413-a686-0c39d1781902" providerId="AD" clId="Web-{7C204DEE-AC7B-0AA4-E89F-AB55FDFF6448}" dt="2024-09-16T18:40:14.731" v="55" actId="20577"/>
      <pc:docMkLst>
        <pc:docMk/>
      </pc:docMkLst>
      <pc:sldChg chg="modSp modCm">
        <pc:chgData name="Kim Jeffreys" userId="S::kjeffreys@marchofdimes.ca::403dd8ae-00ca-4413-a686-0c39d1781902" providerId="AD" clId="Web-{7C204DEE-AC7B-0AA4-E89F-AB55FDFF6448}" dt="2024-09-16T18:37:52.352" v="16" actId="20577"/>
        <pc:sldMkLst>
          <pc:docMk/>
          <pc:sldMk cId="2844878975" sldId="256"/>
        </pc:sldMkLst>
        <pc:spChg chg="mod">
          <ac:chgData name="Kim Jeffreys" userId="S::kjeffreys@marchofdimes.ca::403dd8ae-00ca-4413-a686-0c39d1781902" providerId="AD" clId="Web-{7C204DEE-AC7B-0AA4-E89F-AB55FDFF6448}" dt="2024-09-16T18:37:52.352" v="16" actId="20577"/>
          <ac:spMkLst>
            <pc:docMk/>
            <pc:sldMk cId="2844878975" sldId="256"/>
            <ac:spMk id="1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m Jeffreys" userId="S::kjeffreys@marchofdimes.ca::403dd8ae-00ca-4413-a686-0c39d1781902" providerId="AD" clId="Web-{7C204DEE-AC7B-0AA4-E89F-AB55FDFF6448}" dt="2024-09-16T18:37:52.352" v="16" actId="20577"/>
              <pc2:cmMkLst xmlns:pc2="http://schemas.microsoft.com/office/powerpoint/2019/9/main/command">
                <pc:docMk/>
                <pc:sldMk cId="2844878975" sldId="256"/>
                <pc2:cmMk id="{7F333C0C-296A-4E54-86F3-126E73A891AD}"/>
              </pc2:cmMkLst>
            </pc226:cmChg>
          </p:ext>
        </pc:extLst>
      </pc:sldChg>
      <pc:sldChg chg="modSp">
        <pc:chgData name="Kim Jeffreys" userId="S::kjeffreys@marchofdimes.ca::403dd8ae-00ca-4413-a686-0c39d1781902" providerId="AD" clId="Web-{7C204DEE-AC7B-0AA4-E89F-AB55FDFF6448}" dt="2024-09-16T18:40:14.731" v="55" actId="20577"/>
        <pc:sldMkLst>
          <pc:docMk/>
          <pc:sldMk cId="4142249517" sldId="259"/>
        </pc:sldMkLst>
        <pc:spChg chg="mod">
          <ac:chgData name="Kim Jeffreys" userId="S::kjeffreys@marchofdimes.ca::403dd8ae-00ca-4413-a686-0c39d1781902" providerId="AD" clId="Web-{7C204DEE-AC7B-0AA4-E89F-AB55FDFF6448}" dt="2024-09-16T18:40:14.731" v="55" actId="20577"/>
          <ac:spMkLst>
            <pc:docMk/>
            <pc:sldMk cId="4142249517" sldId="259"/>
            <ac:spMk id="2" creationId="{12AEBEE9-1A22-9FFD-8851-36E29F4A1DE4}"/>
          </ac:spMkLst>
        </pc:spChg>
      </pc:sldChg>
    </pc:docChg>
  </pc:docChgLst>
  <pc:docChgLst>
    <pc:chgData name="Francis Fung" userId="S::ffung@marchofdimes.ca::a4f064d3-c8d8-4b4f-982b-9900066688e2" providerId="AD" clId="Web-{9066B6F2-6B21-9AC6-4943-6CBE223862A8}"/>
    <pc:docChg chg="addSld modSld">
      <pc:chgData name="Francis Fung" userId="S::ffung@marchofdimes.ca::a4f064d3-c8d8-4b4f-982b-9900066688e2" providerId="AD" clId="Web-{9066B6F2-6B21-9AC6-4943-6CBE223862A8}" dt="2024-09-09T18:26:53.467" v="1221"/>
      <pc:docMkLst>
        <pc:docMk/>
      </pc:docMkLst>
      <pc:sldChg chg="modNotes">
        <pc:chgData name="Francis Fung" userId="S::ffung@marchofdimes.ca::a4f064d3-c8d8-4b4f-982b-9900066688e2" providerId="AD" clId="Web-{9066B6F2-6B21-9AC6-4943-6CBE223862A8}" dt="2024-09-09T13:45:46.245" v="0"/>
        <pc:sldMkLst>
          <pc:docMk/>
          <pc:sldMk cId="3012236998" sldId="258"/>
        </pc:sldMkLst>
      </pc:sldChg>
      <pc:sldChg chg="modNotes">
        <pc:chgData name="Francis Fung" userId="S::ffung@marchofdimes.ca::a4f064d3-c8d8-4b4f-982b-9900066688e2" providerId="AD" clId="Web-{9066B6F2-6B21-9AC6-4943-6CBE223862A8}" dt="2024-09-09T16:04:32.563" v="744"/>
        <pc:sldMkLst>
          <pc:docMk/>
          <pc:sldMk cId="2194649137" sldId="260"/>
        </pc:sldMkLst>
      </pc:sldChg>
      <pc:sldChg chg="modNotes">
        <pc:chgData name="Francis Fung" userId="S::ffung@marchofdimes.ca::a4f064d3-c8d8-4b4f-982b-9900066688e2" providerId="AD" clId="Web-{9066B6F2-6B21-9AC6-4943-6CBE223862A8}" dt="2024-09-09T18:26:53.467" v="1221"/>
        <pc:sldMkLst>
          <pc:docMk/>
          <pc:sldMk cId="2594221565" sldId="262"/>
        </pc:sldMkLst>
      </pc:sldChg>
      <pc:sldChg chg="modNotes">
        <pc:chgData name="Francis Fung" userId="S::ffung@marchofdimes.ca::a4f064d3-c8d8-4b4f-982b-9900066688e2" providerId="AD" clId="Web-{9066B6F2-6B21-9AC6-4943-6CBE223862A8}" dt="2024-09-09T13:46:44.027" v="12"/>
        <pc:sldMkLst>
          <pc:docMk/>
          <pc:sldMk cId="1254760757" sldId="263"/>
        </pc:sldMkLst>
      </pc:sldChg>
      <pc:sldChg chg="modNotes">
        <pc:chgData name="Francis Fung" userId="S::ffung@marchofdimes.ca::a4f064d3-c8d8-4b4f-982b-9900066688e2" providerId="AD" clId="Web-{9066B6F2-6B21-9AC6-4943-6CBE223862A8}" dt="2024-09-09T16:23:19.468" v="836"/>
        <pc:sldMkLst>
          <pc:docMk/>
          <pc:sldMk cId="203989266" sldId="264"/>
        </pc:sldMkLst>
      </pc:sldChg>
      <pc:sldChg chg="modNotes">
        <pc:chgData name="Francis Fung" userId="S::ffung@marchofdimes.ca::a4f064d3-c8d8-4b4f-982b-9900066688e2" providerId="AD" clId="Web-{9066B6F2-6B21-9AC6-4943-6CBE223862A8}" dt="2024-09-09T13:46:14.261" v="5"/>
        <pc:sldMkLst>
          <pc:docMk/>
          <pc:sldMk cId="3842715651" sldId="266"/>
        </pc:sldMkLst>
      </pc:sldChg>
      <pc:sldChg chg="modSp modNotes">
        <pc:chgData name="Francis Fung" userId="S::ffung@marchofdimes.ca::a4f064d3-c8d8-4b4f-982b-9900066688e2" providerId="AD" clId="Web-{9066B6F2-6B21-9AC6-4943-6CBE223862A8}" dt="2024-09-09T14:25:10.353" v="437"/>
        <pc:sldMkLst>
          <pc:docMk/>
          <pc:sldMk cId="1701407369" sldId="267"/>
        </pc:sldMkLst>
        <pc:spChg chg="mod">
          <ac:chgData name="Francis Fung" userId="S::ffung@marchofdimes.ca::a4f064d3-c8d8-4b4f-982b-9900066688e2" providerId="AD" clId="Web-{9066B6F2-6B21-9AC6-4943-6CBE223862A8}" dt="2024-09-09T14:21:59.320" v="424" actId="20577"/>
          <ac:spMkLst>
            <pc:docMk/>
            <pc:sldMk cId="1701407369" sldId="267"/>
            <ac:spMk id="2" creationId="{B23AA652-72D2-D8B2-150E-BF1C3730CED8}"/>
          </ac:spMkLst>
        </pc:spChg>
      </pc:sldChg>
      <pc:sldChg chg="modSp new modNotes">
        <pc:chgData name="Francis Fung" userId="S::ffung@marchofdimes.ca::a4f064d3-c8d8-4b4f-982b-9900066688e2" providerId="AD" clId="Web-{9066B6F2-6B21-9AC6-4943-6CBE223862A8}" dt="2024-09-09T16:05:26.142" v="751"/>
        <pc:sldMkLst>
          <pc:docMk/>
          <pc:sldMk cId="2806501302" sldId="269"/>
        </pc:sldMkLst>
        <pc:spChg chg="mod">
          <ac:chgData name="Francis Fung" userId="S::ffung@marchofdimes.ca::a4f064d3-c8d8-4b4f-982b-9900066688e2" providerId="AD" clId="Web-{9066B6F2-6B21-9AC6-4943-6CBE223862A8}" dt="2024-09-09T15:54:58.821" v="667" actId="20577"/>
          <ac:spMkLst>
            <pc:docMk/>
            <pc:sldMk cId="2806501302" sldId="269"/>
            <ac:spMk id="2" creationId="{08D5AB4A-D105-2596-95EC-6351EF8E09D2}"/>
          </ac:spMkLst>
        </pc:spChg>
        <pc:spChg chg="mod">
          <ac:chgData name="Francis Fung" userId="S::ffung@marchofdimes.ca::a4f064d3-c8d8-4b4f-982b-9900066688e2" providerId="AD" clId="Web-{9066B6F2-6B21-9AC6-4943-6CBE223862A8}" dt="2024-09-09T14:25:31.900" v="450" actId="20577"/>
          <ac:spMkLst>
            <pc:docMk/>
            <pc:sldMk cId="2806501302" sldId="269"/>
            <ac:spMk id="3" creationId="{9B81D531-FE09-33F5-06BE-02ACE8DEDC33}"/>
          </ac:spMkLst>
        </pc:spChg>
      </pc:sldChg>
    </pc:docChg>
  </pc:docChgLst>
  <pc:docChgLst>
    <pc:chgData name="Francis Fung" userId="S::ffung@marchofdimes.ca::a4f064d3-c8d8-4b4f-982b-9900066688e2" providerId="AD" clId="Web-{1C0B726A-6F38-BD2C-242C-4AC977225C16}"/>
    <pc:docChg chg="modSld">
      <pc:chgData name="Francis Fung" userId="S::ffung@marchofdimes.ca::a4f064d3-c8d8-4b4f-982b-9900066688e2" providerId="AD" clId="Web-{1C0B726A-6F38-BD2C-242C-4AC977225C16}" dt="2024-09-05T16:27:51.806" v="44"/>
      <pc:docMkLst>
        <pc:docMk/>
      </pc:docMkLst>
      <pc:sldChg chg="modNotes">
        <pc:chgData name="Francis Fung" userId="S::ffung@marchofdimes.ca::a4f064d3-c8d8-4b4f-982b-9900066688e2" providerId="AD" clId="Web-{1C0B726A-6F38-BD2C-242C-4AC977225C16}" dt="2024-09-05T16:26:24.539" v="32"/>
        <pc:sldMkLst>
          <pc:docMk/>
          <pc:sldMk cId="3012236998" sldId="258"/>
        </pc:sldMkLst>
      </pc:sldChg>
      <pc:sldChg chg="modNotes">
        <pc:chgData name="Francis Fung" userId="S::ffung@marchofdimes.ca::a4f064d3-c8d8-4b4f-982b-9900066688e2" providerId="AD" clId="Web-{1C0B726A-6F38-BD2C-242C-4AC977225C16}" dt="2024-09-05T16:27:51.806" v="44"/>
        <pc:sldMkLst>
          <pc:docMk/>
          <pc:sldMk cId="2594221565" sldId="262"/>
        </pc:sldMkLst>
      </pc:sldChg>
    </pc:docChg>
  </pc:docChgLst>
  <pc:docChgLst>
    <pc:chgData name="Francis Fung" userId="S::ffung@marchofdimes.ca::a4f064d3-c8d8-4b4f-982b-9900066688e2" providerId="AD" clId="Web-{C3AA8664-B70F-8369-F990-5648AA71A0B3}"/>
    <pc:docChg chg="addSld modSld">
      <pc:chgData name="Francis Fung" userId="S::ffung@marchofdimes.ca::a4f064d3-c8d8-4b4f-982b-9900066688e2" providerId="AD" clId="Web-{C3AA8664-B70F-8369-F990-5648AA71A0B3}" dt="2024-10-07T17:06:35.473" v="37" actId="20577"/>
      <pc:docMkLst>
        <pc:docMk/>
      </pc:docMkLst>
      <pc:sldChg chg="modSp">
        <pc:chgData name="Francis Fung" userId="S::ffung@marchofdimes.ca::a4f064d3-c8d8-4b4f-982b-9900066688e2" providerId="AD" clId="Web-{C3AA8664-B70F-8369-F990-5648AA71A0B3}" dt="2024-10-07T17:05:57.144" v="34" actId="20577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C3AA8664-B70F-8369-F990-5648AA71A0B3}" dt="2024-10-07T17:05:57.144" v="34" actId="20577"/>
          <ac:spMkLst>
            <pc:docMk/>
            <pc:sldMk cId="1964193264" sldId="257"/>
            <ac:spMk id="7" creationId="{15C9385D-7F15-A3E9-B5E2-C05EB5F9449B}"/>
          </ac:spMkLst>
        </pc:spChg>
      </pc:sldChg>
      <pc:sldChg chg="modSp">
        <pc:chgData name="Francis Fung" userId="S::ffung@marchofdimes.ca::a4f064d3-c8d8-4b4f-982b-9900066688e2" providerId="AD" clId="Web-{C3AA8664-B70F-8369-F990-5648AA71A0B3}" dt="2024-10-07T17:03:05.189" v="13" actId="14100"/>
        <pc:sldMkLst>
          <pc:docMk/>
          <pc:sldMk cId="3332339769" sldId="268"/>
        </pc:sldMkLst>
        <pc:spChg chg="mod">
          <ac:chgData name="Francis Fung" userId="S::ffung@marchofdimes.ca::a4f064d3-c8d8-4b4f-982b-9900066688e2" providerId="AD" clId="Web-{C3AA8664-B70F-8369-F990-5648AA71A0B3}" dt="2024-10-07T17:03:05.189" v="13" actId="14100"/>
          <ac:spMkLst>
            <pc:docMk/>
            <pc:sldMk cId="3332339769" sldId="268"/>
            <ac:spMk id="2" creationId="{18DD7B04-0ED8-4837-12A5-5DF161B37C01}"/>
          </ac:spMkLst>
        </pc:spChg>
      </pc:sldChg>
      <pc:sldChg chg="modSp">
        <pc:chgData name="Francis Fung" userId="S::ffung@marchofdimes.ca::a4f064d3-c8d8-4b4f-982b-9900066688e2" providerId="AD" clId="Web-{C3AA8664-B70F-8369-F990-5648AA71A0B3}" dt="2024-10-07T17:01:45.250" v="0" actId="20577"/>
        <pc:sldMkLst>
          <pc:docMk/>
          <pc:sldMk cId="103619973" sldId="273"/>
        </pc:sldMkLst>
        <pc:spChg chg="mod">
          <ac:chgData name="Francis Fung" userId="S::ffung@marchofdimes.ca::a4f064d3-c8d8-4b4f-982b-9900066688e2" providerId="AD" clId="Web-{C3AA8664-B70F-8369-F990-5648AA71A0B3}" dt="2024-10-07T17:01:45.250" v="0" actId="20577"/>
          <ac:spMkLst>
            <pc:docMk/>
            <pc:sldMk cId="103619973" sldId="273"/>
            <ac:spMk id="2" creationId="{773699AF-69BD-47A9-444B-F60CC57CC2DF}"/>
          </ac:spMkLst>
        </pc:spChg>
      </pc:sldChg>
      <pc:sldChg chg="modSp">
        <pc:chgData name="Francis Fung" userId="S::ffung@marchofdimes.ca::a4f064d3-c8d8-4b4f-982b-9900066688e2" providerId="AD" clId="Web-{C3AA8664-B70F-8369-F990-5648AA71A0B3}" dt="2024-10-07T17:06:31.238" v="36" actId="20577"/>
        <pc:sldMkLst>
          <pc:docMk/>
          <pc:sldMk cId="1792923202" sldId="274"/>
        </pc:sldMkLst>
        <pc:spChg chg="mod">
          <ac:chgData name="Francis Fung" userId="S::ffung@marchofdimes.ca::a4f064d3-c8d8-4b4f-982b-9900066688e2" providerId="AD" clId="Web-{C3AA8664-B70F-8369-F990-5648AA71A0B3}" dt="2024-10-07T17:06:31.238" v="36" actId="20577"/>
          <ac:spMkLst>
            <pc:docMk/>
            <pc:sldMk cId="1792923202" sldId="274"/>
            <ac:spMk id="3" creationId="{25A0DA88-5136-F726-BC87-BF67F5231780}"/>
          </ac:spMkLst>
        </pc:spChg>
      </pc:sldChg>
      <pc:sldChg chg="modSp new">
        <pc:chgData name="Francis Fung" userId="S::ffung@marchofdimes.ca::a4f064d3-c8d8-4b4f-982b-9900066688e2" providerId="AD" clId="Web-{C3AA8664-B70F-8369-F990-5648AA71A0B3}" dt="2024-10-07T17:06:35.473" v="37" actId="20577"/>
        <pc:sldMkLst>
          <pc:docMk/>
          <pc:sldMk cId="1926958615" sldId="283"/>
        </pc:sldMkLst>
        <pc:spChg chg="mod">
          <ac:chgData name="Francis Fung" userId="S::ffung@marchofdimes.ca::a4f064d3-c8d8-4b4f-982b-9900066688e2" providerId="AD" clId="Web-{C3AA8664-B70F-8369-F990-5648AA71A0B3}" dt="2024-10-07T17:06:35.473" v="37" actId="20577"/>
          <ac:spMkLst>
            <pc:docMk/>
            <pc:sldMk cId="1926958615" sldId="283"/>
            <ac:spMk id="2" creationId="{931A8C9F-B4D0-66AF-D2BE-167D648A360A}"/>
          </ac:spMkLst>
        </pc:spChg>
      </pc:sldChg>
    </pc:docChg>
  </pc:docChgLst>
  <pc:docChgLst>
    <pc:chgData name="Francis Fung" userId="S::ffung@marchofdimes.ca::a4f064d3-c8d8-4b4f-982b-9900066688e2" providerId="AD" clId="Web-{DE6F2179-C691-EAE9-173D-FC161726556B}"/>
    <pc:docChg chg="mod addSld modSld sldOrd">
      <pc:chgData name="Francis Fung" userId="S::ffung@marchofdimes.ca::a4f064d3-c8d8-4b4f-982b-9900066688e2" providerId="AD" clId="Web-{DE6F2179-C691-EAE9-173D-FC161726556B}" dt="2024-09-06T20:48:58.263" v="1181" actId="20577"/>
      <pc:docMkLst>
        <pc:docMk/>
      </pc:docMkLst>
      <pc:sldChg chg="modSp">
        <pc:chgData name="Francis Fung" userId="S::ffung@marchofdimes.ca::a4f064d3-c8d8-4b4f-982b-9900066688e2" providerId="AD" clId="Web-{DE6F2179-C691-EAE9-173D-FC161726556B}" dt="2024-09-06T20:45:56.826" v="1170" actId="20577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DE6F2179-C691-EAE9-173D-FC161726556B}" dt="2024-09-06T20:45:56.826" v="1170" actId="20577"/>
          <ac:spMkLst>
            <pc:docMk/>
            <pc:sldMk cId="1964193264" sldId="257"/>
            <ac:spMk id="7" creationId="{15C9385D-7F15-A3E9-B5E2-C05EB5F9449B}"/>
          </ac:spMkLst>
        </pc:spChg>
      </pc:sldChg>
      <pc:sldChg chg="modSp modCm">
        <pc:chgData name="Francis Fung" userId="S::ffung@marchofdimes.ca::a4f064d3-c8d8-4b4f-982b-9900066688e2" providerId="AD" clId="Web-{DE6F2179-C691-EAE9-173D-FC161726556B}" dt="2024-09-06T20:46:08.935" v="1171" actId="20577"/>
        <pc:sldMkLst>
          <pc:docMk/>
          <pc:sldMk cId="3012236998" sldId="258"/>
        </pc:sldMkLst>
        <pc:spChg chg="mod">
          <ac:chgData name="Francis Fung" userId="S::ffung@marchofdimes.ca::a4f064d3-c8d8-4b4f-982b-9900066688e2" providerId="AD" clId="Web-{DE6F2179-C691-EAE9-173D-FC161726556B}" dt="2024-09-06T20:46:08.935" v="1171" actId="20577"/>
          <ac:spMkLst>
            <pc:docMk/>
            <pc:sldMk cId="3012236998" sldId="258"/>
            <ac:spMk id="2" creationId="{2954047D-CDA0-5C88-3808-6A98214BC6BD}"/>
          </ac:spMkLst>
        </pc:spChg>
        <pc:spChg chg="mod">
          <ac:chgData name="Francis Fung" userId="S::ffung@marchofdimes.ca::a4f064d3-c8d8-4b4f-982b-9900066688e2" providerId="AD" clId="Web-{DE6F2179-C691-EAE9-173D-FC161726556B}" dt="2024-09-06T15:03:12.406" v="4" actId="20577"/>
          <ac:spMkLst>
            <pc:docMk/>
            <pc:sldMk cId="3012236998" sldId="258"/>
            <ac:spMk id="3" creationId="{9F4B8F7C-8619-8303-3BBE-731AF461C90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ancis Fung" userId="S::ffung@marchofdimes.ca::a4f064d3-c8d8-4b4f-982b-9900066688e2" providerId="AD" clId="Web-{DE6F2179-C691-EAE9-173D-FC161726556B}" dt="2024-09-06T19:45:24.688" v="286" actId="20577"/>
              <pc2:cmMkLst xmlns:pc2="http://schemas.microsoft.com/office/powerpoint/2019/9/main/command">
                <pc:docMk/>
                <pc:sldMk cId="3012236998" sldId="258"/>
                <pc2:cmMk id="{05F08991-8300-414F-BDD9-AA40DEBF7B33}"/>
              </pc2:cmMkLst>
            </pc226:cmChg>
          </p:ext>
        </pc:extLst>
      </pc:sldChg>
      <pc:sldChg chg="modSp">
        <pc:chgData name="Francis Fung" userId="S::ffung@marchofdimes.ca::a4f064d3-c8d8-4b4f-982b-9900066688e2" providerId="AD" clId="Web-{DE6F2179-C691-EAE9-173D-FC161726556B}" dt="2024-09-06T20:45:17.404" v="1166" actId="20577"/>
        <pc:sldMkLst>
          <pc:docMk/>
          <pc:sldMk cId="4142249517" sldId="259"/>
        </pc:sldMkLst>
        <pc:spChg chg="mod">
          <ac:chgData name="Francis Fung" userId="S::ffung@marchofdimes.ca::a4f064d3-c8d8-4b4f-982b-9900066688e2" providerId="AD" clId="Web-{DE6F2179-C691-EAE9-173D-FC161726556B}" dt="2024-09-06T20:45:17.404" v="1166" actId="20577"/>
          <ac:spMkLst>
            <pc:docMk/>
            <pc:sldMk cId="4142249517" sldId="259"/>
            <ac:spMk id="2" creationId="{12AEBEE9-1A22-9FFD-8851-36E29F4A1DE4}"/>
          </ac:spMkLst>
        </pc:spChg>
      </pc:sldChg>
      <pc:sldChg chg="modSp">
        <pc:chgData name="Francis Fung" userId="S::ffung@marchofdimes.ca::a4f064d3-c8d8-4b4f-982b-9900066688e2" providerId="AD" clId="Web-{DE6F2179-C691-EAE9-173D-FC161726556B}" dt="2024-09-06T20:47:59.060" v="1178" actId="20577"/>
        <pc:sldMkLst>
          <pc:docMk/>
          <pc:sldMk cId="3055381666" sldId="261"/>
        </pc:sldMkLst>
        <pc:spChg chg="mod">
          <ac:chgData name="Francis Fung" userId="S::ffung@marchofdimes.ca::a4f064d3-c8d8-4b4f-982b-9900066688e2" providerId="AD" clId="Web-{DE6F2179-C691-EAE9-173D-FC161726556B}" dt="2024-09-06T20:47:59.060" v="1178" actId="20577"/>
          <ac:spMkLst>
            <pc:docMk/>
            <pc:sldMk cId="3055381666" sldId="261"/>
            <ac:spMk id="3" creationId="{1AE85794-0E85-6EA3-93FA-BEDE2E2E8000}"/>
          </ac:spMkLst>
        </pc:spChg>
      </pc:sldChg>
      <pc:sldChg chg="modSp ord modNotes">
        <pc:chgData name="Francis Fung" userId="S::ffung@marchofdimes.ca::a4f064d3-c8d8-4b4f-982b-9900066688e2" providerId="AD" clId="Web-{DE6F2179-C691-EAE9-173D-FC161726556B}" dt="2024-09-06T20:04:32.714" v="613"/>
        <pc:sldMkLst>
          <pc:docMk/>
          <pc:sldMk cId="2594221565" sldId="262"/>
        </pc:sldMkLst>
        <pc:spChg chg="mod">
          <ac:chgData name="Francis Fung" userId="S::ffung@marchofdimes.ca::a4f064d3-c8d8-4b4f-982b-9900066688e2" providerId="AD" clId="Web-{DE6F2179-C691-EAE9-173D-FC161726556B}" dt="2024-09-06T15:30:12.788" v="215" actId="20577"/>
          <ac:spMkLst>
            <pc:docMk/>
            <pc:sldMk cId="2594221565" sldId="262"/>
            <ac:spMk id="2" creationId="{D01830E3-25BF-3DA3-C530-67E3EA526C4F}"/>
          </ac:spMkLst>
        </pc:spChg>
      </pc:sldChg>
      <pc:sldChg chg="modSp modNotes">
        <pc:chgData name="Francis Fung" userId="S::ffung@marchofdimes.ca::a4f064d3-c8d8-4b4f-982b-9900066688e2" providerId="AD" clId="Web-{DE6F2179-C691-EAE9-173D-FC161726556B}" dt="2024-09-06T20:29:54.268" v="864"/>
        <pc:sldMkLst>
          <pc:docMk/>
          <pc:sldMk cId="1254760757" sldId="263"/>
        </pc:sldMkLst>
        <pc:spChg chg="mod">
          <ac:chgData name="Francis Fung" userId="S::ffung@marchofdimes.ca::a4f064d3-c8d8-4b4f-982b-9900066688e2" providerId="AD" clId="Web-{DE6F2179-C691-EAE9-173D-FC161726556B}" dt="2024-09-06T20:14:05.258" v="709" actId="20577"/>
          <ac:spMkLst>
            <pc:docMk/>
            <pc:sldMk cId="1254760757" sldId="263"/>
            <ac:spMk id="2" creationId="{B21E83CC-C42B-8BE5-10A7-918D4350E357}"/>
          </ac:spMkLst>
        </pc:spChg>
        <pc:spChg chg="mod">
          <ac:chgData name="Francis Fung" userId="S::ffung@marchofdimes.ca::a4f064d3-c8d8-4b4f-982b-9900066688e2" providerId="AD" clId="Web-{DE6F2179-C691-EAE9-173D-FC161726556B}" dt="2024-09-06T20:14:10.336" v="711" actId="20577"/>
          <ac:spMkLst>
            <pc:docMk/>
            <pc:sldMk cId="1254760757" sldId="263"/>
            <ac:spMk id="3" creationId="{01C08FD5-9874-A14E-3373-98F1EC79CAA4}"/>
          </ac:spMkLst>
        </pc:spChg>
      </pc:sldChg>
      <pc:sldChg chg="modSp modNotes">
        <pc:chgData name="Francis Fung" userId="S::ffung@marchofdimes.ca::a4f064d3-c8d8-4b4f-982b-9900066688e2" providerId="AD" clId="Web-{DE6F2179-C691-EAE9-173D-FC161726556B}" dt="2024-09-06T20:48:58.263" v="1181" actId="20577"/>
        <pc:sldMkLst>
          <pc:docMk/>
          <pc:sldMk cId="642210547" sldId="265"/>
        </pc:sldMkLst>
        <pc:spChg chg="mod">
          <ac:chgData name="Francis Fung" userId="S::ffung@marchofdimes.ca::a4f064d3-c8d8-4b4f-982b-9900066688e2" providerId="AD" clId="Web-{DE6F2179-C691-EAE9-173D-FC161726556B}" dt="2024-09-06T20:48:58.263" v="1181" actId="20577"/>
          <ac:spMkLst>
            <pc:docMk/>
            <pc:sldMk cId="642210547" sldId="265"/>
            <ac:spMk id="2" creationId="{AA5D43E2-E19E-240C-A176-554627D5AEEF}"/>
          </ac:spMkLst>
        </pc:spChg>
        <pc:spChg chg="mod">
          <ac:chgData name="Francis Fung" userId="S::ffung@marchofdimes.ca::a4f064d3-c8d8-4b4f-982b-9900066688e2" providerId="AD" clId="Web-{DE6F2179-C691-EAE9-173D-FC161726556B}" dt="2024-09-06T20:48:30.357" v="1179" actId="20577"/>
          <ac:spMkLst>
            <pc:docMk/>
            <pc:sldMk cId="642210547" sldId="265"/>
            <ac:spMk id="3" creationId="{381ABC53-021F-5BF7-D843-C2E9DAD509ED}"/>
          </ac:spMkLst>
        </pc:spChg>
      </pc:sldChg>
      <pc:sldChg chg="modSp new ord modNotes">
        <pc:chgData name="Francis Fung" userId="S::ffung@marchofdimes.ca::a4f064d3-c8d8-4b4f-982b-9900066688e2" providerId="AD" clId="Web-{DE6F2179-C691-EAE9-173D-FC161726556B}" dt="2024-09-06T20:25:00.723" v="774"/>
        <pc:sldMkLst>
          <pc:docMk/>
          <pc:sldMk cId="3842715651" sldId="266"/>
        </pc:sldMkLst>
        <pc:spChg chg="mod">
          <ac:chgData name="Francis Fung" userId="S::ffung@marchofdimes.ca::a4f064d3-c8d8-4b4f-982b-9900066688e2" providerId="AD" clId="Web-{DE6F2179-C691-EAE9-173D-FC161726556B}" dt="2024-09-06T20:12:53.321" v="693" actId="20577"/>
          <ac:spMkLst>
            <pc:docMk/>
            <pc:sldMk cId="3842715651" sldId="266"/>
            <ac:spMk id="2" creationId="{14C9EC2A-3A74-1E45-23BA-CF8B3C36E7B9}"/>
          </ac:spMkLst>
        </pc:spChg>
        <pc:spChg chg="mod">
          <ac:chgData name="Francis Fung" userId="S::ffung@marchofdimes.ca::a4f064d3-c8d8-4b4f-982b-9900066688e2" providerId="AD" clId="Web-{DE6F2179-C691-EAE9-173D-FC161726556B}" dt="2024-09-06T20:00:48.324" v="606" actId="20577"/>
          <ac:spMkLst>
            <pc:docMk/>
            <pc:sldMk cId="3842715651" sldId="266"/>
            <ac:spMk id="3" creationId="{6EA006A4-E9D1-3470-204C-2B9B5386089D}"/>
          </ac:spMkLst>
        </pc:spChg>
      </pc:sldChg>
      <pc:sldChg chg="modSp new modNotes">
        <pc:chgData name="Francis Fung" userId="S::ffung@marchofdimes.ca::a4f064d3-c8d8-4b4f-982b-9900066688e2" providerId="AD" clId="Web-{DE6F2179-C691-EAE9-173D-FC161726556B}" dt="2024-09-06T20:33:48.220" v="867"/>
        <pc:sldMkLst>
          <pc:docMk/>
          <pc:sldMk cId="1701407369" sldId="267"/>
        </pc:sldMkLst>
        <pc:spChg chg="mod">
          <ac:chgData name="Francis Fung" userId="S::ffung@marchofdimes.ca::a4f064d3-c8d8-4b4f-982b-9900066688e2" providerId="AD" clId="Web-{DE6F2179-C691-EAE9-173D-FC161726556B}" dt="2024-09-06T20:23:35.067" v="744" actId="20577"/>
          <ac:spMkLst>
            <pc:docMk/>
            <pc:sldMk cId="1701407369" sldId="267"/>
            <ac:spMk id="2" creationId="{B23AA652-72D2-D8B2-150E-BF1C3730CED8}"/>
          </ac:spMkLst>
        </pc:spChg>
        <pc:spChg chg="mod">
          <ac:chgData name="Francis Fung" userId="S::ffung@marchofdimes.ca::a4f064d3-c8d8-4b4f-982b-9900066688e2" providerId="AD" clId="Web-{DE6F2179-C691-EAE9-173D-FC161726556B}" dt="2024-09-06T20:14:28.086" v="716" actId="20577"/>
          <ac:spMkLst>
            <pc:docMk/>
            <pc:sldMk cId="1701407369" sldId="267"/>
            <ac:spMk id="3" creationId="{6E03699D-BB40-6531-2808-6A45732808B8}"/>
          </ac:spMkLst>
        </pc:spChg>
      </pc:sldChg>
      <pc:sldChg chg="modSp new">
        <pc:chgData name="Francis Fung" userId="S::ffung@marchofdimes.ca::a4f064d3-c8d8-4b4f-982b-9900066688e2" providerId="AD" clId="Web-{DE6F2179-C691-EAE9-173D-FC161726556B}" dt="2024-09-06T20:45:33.826" v="1169" actId="20577"/>
        <pc:sldMkLst>
          <pc:docMk/>
          <pc:sldMk cId="3332339769" sldId="268"/>
        </pc:sldMkLst>
        <pc:spChg chg="mod">
          <ac:chgData name="Francis Fung" userId="S::ffung@marchofdimes.ca::a4f064d3-c8d8-4b4f-982b-9900066688e2" providerId="AD" clId="Web-{DE6F2179-C691-EAE9-173D-FC161726556B}" dt="2024-09-06T20:45:33.826" v="1169" actId="20577"/>
          <ac:spMkLst>
            <pc:docMk/>
            <pc:sldMk cId="3332339769" sldId="268"/>
            <ac:spMk id="2" creationId="{18DD7B04-0ED8-4837-12A5-5DF161B37C01}"/>
          </ac:spMkLst>
        </pc:spChg>
        <pc:spChg chg="mod">
          <ac:chgData name="Francis Fung" userId="S::ffung@marchofdimes.ca::a4f064d3-c8d8-4b4f-982b-9900066688e2" providerId="AD" clId="Web-{DE6F2179-C691-EAE9-173D-FC161726556B}" dt="2024-09-06T20:38:34.016" v="1000" actId="20577"/>
          <ac:spMkLst>
            <pc:docMk/>
            <pc:sldMk cId="3332339769" sldId="268"/>
            <ac:spMk id="3" creationId="{1FFD64A2-6BBB-0405-7300-440A831787DE}"/>
          </ac:spMkLst>
        </pc:spChg>
      </pc:sldChg>
    </pc:docChg>
  </pc:docChgLst>
  <pc:docChgLst>
    <pc:chgData name="Francis Fung" userId="S::ffung@marchofdimes.ca::a4f064d3-c8d8-4b4f-982b-9900066688e2" providerId="AD" clId="Web-{8E7C9260-F84F-AF5A-3873-D8D361B6D1B9}"/>
    <pc:docChg chg="modSld">
      <pc:chgData name="Francis Fung" userId="S::ffung@marchofdimes.ca::a4f064d3-c8d8-4b4f-982b-9900066688e2" providerId="AD" clId="Web-{8E7C9260-F84F-AF5A-3873-D8D361B6D1B9}" dt="2024-10-07T18:01:35.694" v="190"/>
      <pc:docMkLst>
        <pc:docMk/>
      </pc:docMkLst>
      <pc:sldChg chg="modTransition addAnim">
        <pc:chgData name="Francis Fung" userId="S::ffung@marchofdimes.ca::a4f064d3-c8d8-4b4f-982b-9900066688e2" providerId="AD" clId="Web-{8E7C9260-F84F-AF5A-3873-D8D361B6D1B9}" dt="2024-10-07T18:00:31.771" v="184"/>
        <pc:sldMkLst>
          <pc:docMk/>
          <pc:sldMk cId="1964193264" sldId="257"/>
        </pc:sldMkLst>
      </pc:sldChg>
      <pc:sldChg chg="modTransition">
        <pc:chgData name="Francis Fung" userId="S::ffung@marchofdimes.ca::a4f064d3-c8d8-4b4f-982b-9900066688e2" providerId="AD" clId="Web-{8E7C9260-F84F-AF5A-3873-D8D361B6D1B9}" dt="2024-10-07T18:01:31.022" v="189"/>
        <pc:sldMkLst>
          <pc:docMk/>
          <pc:sldMk cId="642210547" sldId="265"/>
        </pc:sldMkLst>
      </pc:sldChg>
      <pc:sldChg chg="modTransition">
        <pc:chgData name="Francis Fung" userId="S::ffung@marchofdimes.ca::a4f064d3-c8d8-4b4f-982b-9900066688e2" providerId="AD" clId="Web-{8E7C9260-F84F-AF5A-3873-D8D361B6D1B9}" dt="2024-10-07T18:00:15.083" v="182"/>
        <pc:sldMkLst>
          <pc:docMk/>
          <pc:sldMk cId="3332339769" sldId="268"/>
        </pc:sldMkLst>
      </pc:sldChg>
      <pc:sldChg chg="modTransition">
        <pc:chgData name="Francis Fung" userId="S::ffung@marchofdimes.ca::a4f064d3-c8d8-4b4f-982b-9900066688e2" providerId="AD" clId="Web-{8E7C9260-F84F-AF5A-3873-D8D361B6D1B9}" dt="2024-10-07T18:01:26.178" v="188"/>
        <pc:sldMkLst>
          <pc:docMk/>
          <pc:sldMk cId="2644864376" sldId="272"/>
        </pc:sldMkLst>
      </pc:sldChg>
      <pc:sldChg chg="modSp modTransition addAnim">
        <pc:chgData name="Francis Fung" userId="S::ffung@marchofdimes.ca::a4f064d3-c8d8-4b4f-982b-9900066688e2" providerId="AD" clId="Web-{8E7C9260-F84F-AF5A-3873-D8D361B6D1B9}" dt="2024-10-07T17:59:43.083" v="181"/>
        <pc:sldMkLst>
          <pc:docMk/>
          <pc:sldMk cId="2173708732" sldId="278"/>
        </pc:sldMkLst>
        <pc:spChg chg="mod">
          <ac:chgData name="Francis Fung" userId="S::ffung@marchofdimes.ca::a4f064d3-c8d8-4b4f-982b-9900066688e2" providerId="AD" clId="Web-{8E7C9260-F84F-AF5A-3873-D8D361B6D1B9}" dt="2024-10-07T17:51:14.294" v="15" actId="20577"/>
          <ac:spMkLst>
            <pc:docMk/>
            <pc:sldMk cId="2173708732" sldId="278"/>
            <ac:spMk id="2" creationId="{C676CD13-D974-0DB8-180D-2A9B3AFE9D7B}"/>
          </ac:spMkLst>
        </pc:spChg>
      </pc:sldChg>
      <pc:sldChg chg="addSp delSp modSp mod modTransition modClrScheme chgLayout">
        <pc:chgData name="Francis Fung" userId="S::ffung@marchofdimes.ca::a4f064d3-c8d8-4b4f-982b-9900066688e2" providerId="AD" clId="Web-{8E7C9260-F84F-AF5A-3873-D8D361B6D1B9}" dt="2024-10-07T18:01:35.694" v="190"/>
        <pc:sldMkLst>
          <pc:docMk/>
          <pc:sldMk cId="1067156421" sldId="282"/>
        </pc:sldMkLst>
        <pc:spChg chg="mod ord">
          <ac:chgData name="Francis Fung" userId="S::ffung@marchofdimes.ca::a4f064d3-c8d8-4b4f-982b-9900066688e2" providerId="AD" clId="Web-{8E7C9260-F84F-AF5A-3873-D8D361B6D1B9}" dt="2024-10-07T17:52:17.935" v="23"/>
          <ac:spMkLst>
            <pc:docMk/>
            <pc:sldMk cId="1067156421" sldId="282"/>
            <ac:spMk id="2" creationId="{0881C42E-A7FE-6BA7-2E9B-A95D533EC7DB}"/>
          </ac:spMkLst>
        </pc:spChg>
        <pc:spChg chg="add del mod ord">
          <ac:chgData name="Francis Fung" userId="S::ffung@marchofdimes.ca::a4f064d3-c8d8-4b4f-982b-9900066688e2" providerId="AD" clId="Web-{8E7C9260-F84F-AF5A-3873-D8D361B6D1B9}" dt="2024-10-07T17:51:48.247" v="17"/>
          <ac:spMkLst>
            <pc:docMk/>
            <pc:sldMk cId="1067156421" sldId="282"/>
            <ac:spMk id="3" creationId="{C09AE1FD-7502-EAAA-3A50-9CAD9772EB4F}"/>
          </ac:spMkLst>
        </pc:spChg>
        <pc:spChg chg="add mod ord">
          <ac:chgData name="Francis Fung" userId="S::ffung@marchofdimes.ca::a4f064d3-c8d8-4b4f-982b-9900066688e2" providerId="AD" clId="Web-{8E7C9260-F84F-AF5A-3873-D8D361B6D1B9}" dt="2024-10-07T17:58:43.988" v="179" actId="20577"/>
          <ac:spMkLst>
            <pc:docMk/>
            <pc:sldMk cId="1067156421" sldId="282"/>
            <ac:spMk id="4" creationId="{89BC966C-AB4A-C941-5E3A-0618507E260B}"/>
          </ac:spMkLst>
        </pc:spChg>
        <pc:spChg chg="add mod">
          <ac:chgData name="Francis Fung" userId="S::ffung@marchofdimes.ca::a4f064d3-c8d8-4b4f-982b-9900066688e2" providerId="AD" clId="Web-{8E7C9260-F84F-AF5A-3873-D8D361B6D1B9}" dt="2024-10-07T17:57:28.643" v="149" actId="20577"/>
          <ac:spMkLst>
            <pc:docMk/>
            <pc:sldMk cId="1067156421" sldId="282"/>
            <ac:spMk id="6" creationId="{56494FED-4011-0E7B-64C0-778E77CEBE15}"/>
          </ac:spMkLst>
        </pc:spChg>
        <pc:picChg chg="add mod ord">
          <ac:chgData name="Francis Fung" userId="S::ffung@marchofdimes.ca::a4f064d3-c8d8-4b4f-982b-9900066688e2" providerId="AD" clId="Web-{8E7C9260-F84F-AF5A-3873-D8D361B6D1B9}" dt="2024-10-07T17:55:16.172" v="77" actId="1076"/>
          <ac:picMkLst>
            <pc:docMk/>
            <pc:sldMk cId="1067156421" sldId="282"/>
            <ac:picMk id="5" creationId="{C7636892-B043-C87A-8F5E-A60BEF926951}"/>
          </ac:picMkLst>
        </pc:picChg>
      </pc:sldChg>
      <pc:sldChg chg="modTransition addAnim delAnim">
        <pc:chgData name="Francis Fung" userId="S::ffung@marchofdimes.ca::a4f064d3-c8d8-4b4f-982b-9900066688e2" providerId="AD" clId="Web-{8E7C9260-F84F-AF5A-3873-D8D361B6D1B9}" dt="2024-10-07T18:01:04.865" v="187"/>
        <pc:sldMkLst>
          <pc:docMk/>
          <pc:sldMk cId="3224515884" sldId="286"/>
        </pc:sldMkLst>
      </pc:sldChg>
    </pc:docChg>
  </pc:docChgLst>
  <pc:docChgLst>
    <pc:chgData name="Francis Fung" userId="S::ffung@marchofdimes.ca::a4f064d3-c8d8-4b4f-982b-9900066688e2" providerId="AD" clId="Web-{077FB56F-E814-3132-0BD7-19BEFDB20A44}"/>
    <pc:docChg chg="modSld">
      <pc:chgData name="Francis Fung" userId="S::ffung@marchofdimes.ca::a4f064d3-c8d8-4b4f-982b-9900066688e2" providerId="AD" clId="Web-{077FB56F-E814-3132-0BD7-19BEFDB20A44}" dt="2024-10-07T17:43:19.805" v="23"/>
      <pc:docMkLst>
        <pc:docMk/>
      </pc:docMkLst>
      <pc:sldChg chg="delAnim">
        <pc:chgData name="Francis Fung" userId="S::ffung@marchofdimes.ca::a4f064d3-c8d8-4b4f-982b-9900066688e2" providerId="AD" clId="Web-{077FB56F-E814-3132-0BD7-19BEFDB20A44}" dt="2024-10-07T17:42:22.898" v="9"/>
        <pc:sldMkLst>
          <pc:docMk/>
          <pc:sldMk cId="1964193264" sldId="257"/>
        </pc:sldMkLst>
      </pc:sldChg>
      <pc:sldChg chg="delAnim">
        <pc:chgData name="Francis Fung" userId="S::ffung@marchofdimes.ca::a4f064d3-c8d8-4b4f-982b-9900066688e2" providerId="AD" clId="Web-{077FB56F-E814-3132-0BD7-19BEFDB20A44}" dt="2024-10-07T17:41:57.257" v="0"/>
        <pc:sldMkLst>
          <pc:docMk/>
          <pc:sldMk cId="4142249517" sldId="259"/>
        </pc:sldMkLst>
      </pc:sldChg>
      <pc:sldChg chg="delAnim">
        <pc:chgData name="Francis Fung" userId="S::ffung@marchofdimes.ca::a4f064d3-c8d8-4b4f-982b-9900066688e2" providerId="AD" clId="Web-{077FB56F-E814-3132-0BD7-19BEFDB20A44}" dt="2024-10-07T17:43:19.805" v="23"/>
        <pc:sldMkLst>
          <pc:docMk/>
          <pc:sldMk cId="2173708732" sldId="278"/>
        </pc:sldMkLst>
      </pc:sldChg>
      <pc:sldChg chg="delAnim">
        <pc:chgData name="Francis Fung" userId="S::ffung@marchofdimes.ca::a4f064d3-c8d8-4b4f-982b-9900066688e2" providerId="AD" clId="Web-{077FB56F-E814-3132-0BD7-19BEFDB20A44}" dt="2024-10-07T17:42:48.883" v="14"/>
        <pc:sldMkLst>
          <pc:docMk/>
          <pc:sldMk cId="1710105440" sldId="287"/>
        </pc:sldMkLst>
      </pc:sldChg>
    </pc:docChg>
  </pc:docChgLst>
  <pc:docChgLst>
    <pc:chgData name="Kim Jeffreys" userId="S::kjeffreys@marchofdimes.ca::403dd8ae-00ca-4413-a686-0c39d1781902" providerId="AD" clId="Web-{D4AFBDEE-0863-C9C5-9072-1957A1B97E0E}"/>
    <pc:docChg chg="modSld">
      <pc:chgData name="Kim Jeffreys" userId="S::kjeffreys@marchofdimes.ca::403dd8ae-00ca-4413-a686-0c39d1781902" providerId="AD" clId="Web-{D4AFBDEE-0863-C9C5-9072-1957A1B97E0E}" dt="2024-09-05T20:17:30.529" v="2" actId="20577"/>
      <pc:docMkLst>
        <pc:docMk/>
      </pc:docMkLst>
      <pc:sldChg chg="modSp">
        <pc:chgData name="Kim Jeffreys" userId="S::kjeffreys@marchofdimes.ca::403dd8ae-00ca-4413-a686-0c39d1781902" providerId="AD" clId="Web-{D4AFBDEE-0863-C9C5-9072-1957A1B97E0E}" dt="2024-09-05T20:17:30.529" v="2" actId="20577"/>
        <pc:sldMkLst>
          <pc:docMk/>
          <pc:sldMk cId="1964193264" sldId="257"/>
        </pc:sldMkLst>
        <pc:spChg chg="mod">
          <ac:chgData name="Kim Jeffreys" userId="S::kjeffreys@marchofdimes.ca::403dd8ae-00ca-4413-a686-0c39d1781902" providerId="AD" clId="Web-{D4AFBDEE-0863-C9C5-9072-1957A1B97E0E}" dt="2024-09-05T20:17:30.529" v="2" actId="20577"/>
          <ac:spMkLst>
            <pc:docMk/>
            <pc:sldMk cId="1964193264" sldId="257"/>
            <ac:spMk id="7" creationId="{15C9385D-7F15-A3E9-B5E2-C05EB5F9449B}"/>
          </ac:spMkLst>
        </pc:spChg>
      </pc:sldChg>
    </pc:docChg>
  </pc:docChgLst>
  <pc:docChgLst>
    <pc:chgData name="Francis Fung" userId="S::ffung@marchofdimes.ca::a4f064d3-c8d8-4b4f-982b-9900066688e2" providerId="AD" clId="Web-{F22D86AF-E0E0-98C1-17B3-81D2AF85BA44}"/>
    <pc:docChg chg="addSld modSld sldOrd">
      <pc:chgData name="Francis Fung" userId="S::ffung@marchofdimes.ca::a4f064d3-c8d8-4b4f-982b-9900066688e2" providerId="AD" clId="Web-{F22D86AF-E0E0-98C1-17B3-81D2AF85BA44}" dt="2024-10-07T17:25:14.756" v="323" actId="20577"/>
      <pc:docMkLst>
        <pc:docMk/>
      </pc:docMkLst>
      <pc:sldChg chg="modSp">
        <pc:chgData name="Francis Fung" userId="S::ffung@marchofdimes.ca::a4f064d3-c8d8-4b4f-982b-9900066688e2" providerId="AD" clId="Web-{F22D86AF-E0E0-98C1-17B3-81D2AF85BA44}" dt="2024-10-07T17:24:03.035" v="319" actId="20577"/>
        <pc:sldMkLst>
          <pc:docMk/>
          <pc:sldMk cId="2644864376" sldId="272"/>
        </pc:sldMkLst>
        <pc:spChg chg="mod">
          <ac:chgData name="Francis Fung" userId="S::ffung@marchofdimes.ca::a4f064d3-c8d8-4b4f-982b-9900066688e2" providerId="AD" clId="Web-{F22D86AF-E0E0-98C1-17B3-81D2AF85BA44}" dt="2024-10-07T17:24:03.035" v="319" actId="20577"/>
          <ac:spMkLst>
            <pc:docMk/>
            <pc:sldMk cId="2644864376" sldId="272"/>
            <ac:spMk id="2" creationId="{E3A75384-8384-E3C6-584D-0E0F4C387EAC}"/>
          </ac:spMkLst>
        </pc:spChg>
      </pc:sldChg>
      <pc:sldChg chg="modSp ord">
        <pc:chgData name="Francis Fung" userId="S::ffung@marchofdimes.ca::a4f064d3-c8d8-4b4f-982b-9900066688e2" providerId="AD" clId="Web-{F22D86AF-E0E0-98C1-17B3-81D2AF85BA44}" dt="2024-10-07T17:12:28.631" v="136" actId="20577"/>
        <pc:sldMkLst>
          <pc:docMk/>
          <pc:sldMk cId="1792923202" sldId="274"/>
        </pc:sldMkLst>
        <pc:spChg chg="mod">
          <ac:chgData name="Francis Fung" userId="S::ffung@marchofdimes.ca::a4f064d3-c8d8-4b4f-982b-9900066688e2" providerId="AD" clId="Web-{F22D86AF-E0E0-98C1-17B3-81D2AF85BA44}" dt="2024-10-07T17:12:28.631" v="136" actId="20577"/>
          <ac:spMkLst>
            <pc:docMk/>
            <pc:sldMk cId="1792923202" sldId="274"/>
            <ac:spMk id="2" creationId="{F9D8A778-4569-7D8C-D29A-727F1ECC934D}"/>
          </ac:spMkLst>
        </pc:spChg>
        <pc:spChg chg="mod">
          <ac:chgData name="Francis Fung" userId="S::ffung@marchofdimes.ca::a4f064d3-c8d8-4b4f-982b-9900066688e2" providerId="AD" clId="Web-{F22D86AF-E0E0-98C1-17B3-81D2AF85BA44}" dt="2024-10-07T17:11:40.364" v="111" actId="14100"/>
          <ac:spMkLst>
            <pc:docMk/>
            <pc:sldMk cId="1792923202" sldId="274"/>
            <ac:spMk id="3" creationId="{25A0DA88-5136-F726-BC87-BF67F5231780}"/>
          </ac:spMkLst>
        </pc:spChg>
      </pc:sldChg>
      <pc:sldChg chg="modSp">
        <pc:chgData name="Francis Fung" userId="S::ffung@marchofdimes.ca::a4f064d3-c8d8-4b4f-982b-9900066688e2" providerId="AD" clId="Web-{F22D86AF-E0E0-98C1-17B3-81D2AF85BA44}" dt="2024-10-07T17:17:47.700" v="234" actId="20577"/>
        <pc:sldMkLst>
          <pc:docMk/>
          <pc:sldMk cId="3893319014" sldId="276"/>
        </pc:sldMkLst>
        <pc:spChg chg="mod">
          <ac:chgData name="Francis Fung" userId="S::ffung@marchofdimes.ca::a4f064d3-c8d8-4b4f-982b-9900066688e2" providerId="AD" clId="Web-{F22D86AF-E0E0-98C1-17B3-81D2AF85BA44}" dt="2024-10-07T17:17:47.700" v="234" actId="20577"/>
          <ac:spMkLst>
            <pc:docMk/>
            <pc:sldMk cId="3893319014" sldId="276"/>
            <ac:spMk id="2" creationId="{AE0D6872-641C-9C42-3686-63992AF1A0BD}"/>
          </ac:spMkLst>
        </pc:spChg>
      </pc:sldChg>
      <pc:sldChg chg="modSp">
        <pc:chgData name="Francis Fung" userId="S::ffung@marchofdimes.ca::a4f064d3-c8d8-4b4f-982b-9900066688e2" providerId="AD" clId="Web-{F22D86AF-E0E0-98C1-17B3-81D2AF85BA44}" dt="2024-10-07T17:18:37.701" v="238" actId="20577"/>
        <pc:sldMkLst>
          <pc:docMk/>
          <pc:sldMk cId="2173708732" sldId="278"/>
        </pc:sldMkLst>
        <pc:spChg chg="mod">
          <ac:chgData name="Francis Fung" userId="S::ffung@marchofdimes.ca::a4f064d3-c8d8-4b4f-982b-9900066688e2" providerId="AD" clId="Web-{F22D86AF-E0E0-98C1-17B3-81D2AF85BA44}" dt="2024-10-07T17:18:37.701" v="238" actId="20577"/>
          <ac:spMkLst>
            <pc:docMk/>
            <pc:sldMk cId="2173708732" sldId="278"/>
            <ac:spMk id="2" creationId="{C676CD13-D974-0DB8-180D-2A9B3AFE9D7B}"/>
          </ac:spMkLst>
        </pc:spChg>
      </pc:sldChg>
      <pc:sldChg chg="modSp">
        <pc:chgData name="Francis Fung" userId="S::ffung@marchofdimes.ca::a4f064d3-c8d8-4b4f-982b-9900066688e2" providerId="AD" clId="Web-{F22D86AF-E0E0-98C1-17B3-81D2AF85BA44}" dt="2024-10-07T17:21:23.954" v="274" actId="20577"/>
        <pc:sldMkLst>
          <pc:docMk/>
          <pc:sldMk cId="2448088514" sldId="279"/>
        </pc:sldMkLst>
        <pc:spChg chg="mod">
          <ac:chgData name="Francis Fung" userId="S::ffung@marchofdimes.ca::a4f064d3-c8d8-4b4f-982b-9900066688e2" providerId="AD" clId="Web-{F22D86AF-E0E0-98C1-17B3-81D2AF85BA44}" dt="2024-10-07T17:20:32.312" v="258" actId="20577"/>
          <ac:spMkLst>
            <pc:docMk/>
            <pc:sldMk cId="2448088514" sldId="279"/>
            <ac:spMk id="2" creationId="{72E962F7-3611-2852-0F15-13574F85D387}"/>
          </ac:spMkLst>
        </pc:spChg>
        <pc:spChg chg="mod">
          <ac:chgData name="Francis Fung" userId="S::ffung@marchofdimes.ca::a4f064d3-c8d8-4b4f-982b-9900066688e2" providerId="AD" clId="Web-{F22D86AF-E0E0-98C1-17B3-81D2AF85BA44}" dt="2024-10-07T17:21:23.954" v="274" actId="20577"/>
          <ac:spMkLst>
            <pc:docMk/>
            <pc:sldMk cId="2448088514" sldId="279"/>
            <ac:spMk id="4" creationId="{1ABFFB33-B380-E8D8-ECC0-FDA63EBD0B3B}"/>
          </ac:spMkLst>
        </pc:spChg>
      </pc:sldChg>
      <pc:sldChg chg="modSp">
        <pc:chgData name="Francis Fung" userId="S::ffung@marchofdimes.ca::a4f064d3-c8d8-4b4f-982b-9900066688e2" providerId="AD" clId="Web-{F22D86AF-E0E0-98C1-17B3-81D2AF85BA44}" dt="2024-10-07T17:22:41.112" v="303" actId="20577"/>
        <pc:sldMkLst>
          <pc:docMk/>
          <pc:sldMk cId="3543027579" sldId="281"/>
        </pc:sldMkLst>
        <pc:spChg chg="mod">
          <ac:chgData name="Francis Fung" userId="S::ffung@marchofdimes.ca::a4f064d3-c8d8-4b4f-982b-9900066688e2" providerId="AD" clId="Web-{F22D86AF-E0E0-98C1-17B3-81D2AF85BA44}" dt="2024-10-07T17:22:41.112" v="303" actId="20577"/>
          <ac:spMkLst>
            <pc:docMk/>
            <pc:sldMk cId="3543027579" sldId="281"/>
            <ac:spMk id="2" creationId="{0B386B6B-9B77-C00A-BC7E-307961E7E06D}"/>
          </ac:spMkLst>
        </pc:spChg>
      </pc:sldChg>
      <pc:sldChg chg="delSp modSp">
        <pc:chgData name="Francis Fung" userId="S::ffung@marchofdimes.ca::a4f064d3-c8d8-4b4f-982b-9900066688e2" providerId="AD" clId="Web-{F22D86AF-E0E0-98C1-17B3-81D2AF85BA44}" dt="2024-10-07T17:25:14.756" v="323" actId="20577"/>
        <pc:sldMkLst>
          <pc:docMk/>
          <pc:sldMk cId="1926958615" sldId="283"/>
        </pc:sldMkLst>
        <pc:spChg chg="mod">
          <ac:chgData name="Francis Fung" userId="S::ffung@marchofdimes.ca::a4f064d3-c8d8-4b4f-982b-9900066688e2" providerId="AD" clId="Web-{F22D86AF-E0E0-98C1-17B3-81D2AF85BA44}" dt="2024-10-07T17:25:14.756" v="323" actId="20577"/>
          <ac:spMkLst>
            <pc:docMk/>
            <pc:sldMk cId="1926958615" sldId="283"/>
            <ac:spMk id="2" creationId="{931A8C9F-B4D0-66AF-D2BE-167D648A360A}"/>
          </ac:spMkLst>
        </pc:spChg>
        <pc:spChg chg="del">
          <ac:chgData name="Francis Fung" userId="S::ffung@marchofdimes.ca::a4f064d3-c8d8-4b4f-982b-9900066688e2" providerId="AD" clId="Web-{F22D86AF-E0E0-98C1-17B3-81D2AF85BA44}" dt="2024-10-07T17:07:43.110" v="23"/>
          <ac:spMkLst>
            <pc:docMk/>
            <pc:sldMk cId="1926958615" sldId="283"/>
            <ac:spMk id="3" creationId="{7B5EB7EF-5974-B21C-8985-2B2A07EFD6E8}"/>
          </ac:spMkLst>
        </pc:spChg>
      </pc:sldChg>
      <pc:sldChg chg="modSp add replId">
        <pc:chgData name="Francis Fung" userId="S::ffung@marchofdimes.ca::a4f064d3-c8d8-4b4f-982b-9900066688e2" providerId="AD" clId="Web-{F22D86AF-E0E0-98C1-17B3-81D2AF85BA44}" dt="2024-10-07T17:10:59.270" v="95" actId="20577"/>
        <pc:sldMkLst>
          <pc:docMk/>
          <pc:sldMk cId="3210219198" sldId="284"/>
        </pc:sldMkLst>
        <pc:spChg chg="mod">
          <ac:chgData name="Francis Fung" userId="S::ffung@marchofdimes.ca::a4f064d3-c8d8-4b4f-982b-9900066688e2" providerId="AD" clId="Web-{F22D86AF-E0E0-98C1-17B3-81D2AF85BA44}" dt="2024-10-07T17:10:59.270" v="95" actId="20577"/>
          <ac:spMkLst>
            <pc:docMk/>
            <pc:sldMk cId="3210219198" sldId="284"/>
            <ac:spMk id="2" creationId="{F9D8A778-4569-7D8C-D29A-727F1ECC934D}"/>
          </ac:spMkLst>
        </pc:spChg>
      </pc:sldChg>
      <pc:sldChg chg="modSp add replId">
        <pc:chgData name="Francis Fung" userId="S::ffung@marchofdimes.ca::a4f064d3-c8d8-4b4f-982b-9900066688e2" providerId="AD" clId="Web-{F22D86AF-E0E0-98C1-17B3-81D2AF85BA44}" dt="2024-10-07T17:13:43.570" v="169" actId="20577"/>
        <pc:sldMkLst>
          <pc:docMk/>
          <pc:sldMk cId="1474592750" sldId="285"/>
        </pc:sldMkLst>
        <pc:spChg chg="mod">
          <ac:chgData name="Francis Fung" userId="S::ffung@marchofdimes.ca::a4f064d3-c8d8-4b4f-982b-9900066688e2" providerId="AD" clId="Web-{F22D86AF-E0E0-98C1-17B3-81D2AF85BA44}" dt="2024-10-07T17:13:43.570" v="169" actId="20577"/>
          <ac:spMkLst>
            <pc:docMk/>
            <pc:sldMk cId="1474592750" sldId="285"/>
            <ac:spMk id="2" creationId="{F9D8A778-4569-7D8C-D29A-727F1ECC934D}"/>
          </ac:spMkLst>
        </pc:spChg>
        <pc:spChg chg="mod">
          <ac:chgData name="Francis Fung" userId="S::ffung@marchofdimes.ca::a4f064d3-c8d8-4b4f-982b-9900066688e2" providerId="AD" clId="Web-{F22D86AF-E0E0-98C1-17B3-81D2AF85BA44}" dt="2024-10-07T17:13:03.788" v="161" actId="20577"/>
          <ac:spMkLst>
            <pc:docMk/>
            <pc:sldMk cId="1474592750" sldId="285"/>
            <ac:spMk id="3" creationId="{25A0DA88-5136-F726-BC87-BF67F5231780}"/>
          </ac:spMkLst>
        </pc:spChg>
      </pc:sldChg>
      <pc:sldChg chg="modSp add replId">
        <pc:chgData name="Francis Fung" userId="S::ffung@marchofdimes.ca::a4f064d3-c8d8-4b4f-982b-9900066688e2" providerId="AD" clId="Web-{F22D86AF-E0E0-98C1-17B3-81D2AF85BA44}" dt="2024-10-07T17:15:11.962" v="196" actId="20577"/>
        <pc:sldMkLst>
          <pc:docMk/>
          <pc:sldMk cId="3224515884" sldId="286"/>
        </pc:sldMkLst>
        <pc:spChg chg="mod">
          <ac:chgData name="Francis Fung" userId="S::ffung@marchofdimes.ca::a4f064d3-c8d8-4b4f-982b-9900066688e2" providerId="AD" clId="Web-{F22D86AF-E0E0-98C1-17B3-81D2AF85BA44}" dt="2024-10-07T17:15:11.962" v="196" actId="20577"/>
          <ac:spMkLst>
            <pc:docMk/>
            <pc:sldMk cId="3224515884" sldId="286"/>
            <ac:spMk id="2" creationId="{F9D8A778-4569-7D8C-D29A-727F1ECC934D}"/>
          </ac:spMkLst>
        </pc:spChg>
        <pc:spChg chg="mod">
          <ac:chgData name="Francis Fung" userId="S::ffung@marchofdimes.ca::a4f064d3-c8d8-4b4f-982b-9900066688e2" providerId="AD" clId="Web-{F22D86AF-E0E0-98C1-17B3-81D2AF85BA44}" dt="2024-10-07T17:14:38.446" v="186" actId="20577"/>
          <ac:spMkLst>
            <pc:docMk/>
            <pc:sldMk cId="3224515884" sldId="286"/>
            <ac:spMk id="3" creationId="{25A0DA88-5136-F726-BC87-BF67F5231780}"/>
          </ac:spMkLst>
        </pc:spChg>
      </pc:sldChg>
      <pc:sldChg chg="modSp add replId">
        <pc:chgData name="Francis Fung" userId="S::ffung@marchofdimes.ca::a4f064d3-c8d8-4b4f-982b-9900066688e2" providerId="AD" clId="Web-{F22D86AF-E0E0-98C1-17B3-81D2AF85BA44}" dt="2024-10-07T17:16:56.714" v="221" actId="20577"/>
        <pc:sldMkLst>
          <pc:docMk/>
          <pc:sldMk cId="1710105440" sldId="287"/>
        </pc:sldMkLst>
        <pc:spChg chg="mod">
          <ac:chgData name="Francis Fung" userId="S::ffung@marchofdimes.ca::a4f064d3-c8d8-4b4f-982b-9900066688e2" providerId="AD" clId="Web-{F22D86AF-E0E0-98C1-17B3-81D2AF85BA44}" dt="2024-10-07T17:16:56.714" v="221" actId="20577"/>
          <ac:spMkLst>
            <pc:docMk/>
            <pc:sldMk cId="1710105440" sldId="287"/>
            <ac:spMk id="2" creationId="{F9D8A778-4569-7D8C-D29A-727F1ECC934D}"/>
          </ac:spMkLst>
        </pc:spChg>
        <pc:spChg chg="mod">
          <ac:chgData name="Francis Fung" userId="S::ffung@marchofdimes.ca::a4f064d3-c8d8-4b4f-982b-9900066688e2" providerId="AD" clId="Web-{F22D86AF-E0E0-98C1-17B3-81D2AF85BA44}" dt="2024-10-07T17:16:32.214" v="213" actId="20577"/>
          <ac:spMkLst>
            <pc:docMk/>
            <pc:sldMk cId="1710105440" sldId="287"/>
            <ac:spMk id="3" creationId="{25A0DA88-5136-F726-BC87-BF67F5231780}"/>
          </ac:spMkLst>
        </pc:spChg>
      </pc:sldChg>
      <pc:sldChg chg="delSp modSp add mod replId modClrScheme chgLayout">
        <pc:chgData name="Francis Fung" userId="S::ffung@marchofdimes.ca::a4f064d3-c8d8-4b4f-982b-9900066688e2" providerId="AD" clId="Web-{F22D86AF-E0E0-98C1-17B3-81D2AF85BA44}" dt="2024-10-07T17:23:40.316" v="315" actId="20577"/>
        <pc:sldMkLst>
          <pc:docMk/>
          <pc:sldMk cId="1765447457" sldId="288"/>
        </pc:sldMkLst>
        <pc:spChg chg="del mod ord">
          <ac:chgData name="Francis Fung" userId="S::ffung@marchofdimes.ca::a4f064d3-c8d8-4b4f-982b-9900066688e2" providerId="AD" clId="Web-{F22D86AF-E0E0-98C1-17B3-81D2AF85BA44}" dt="2024-10-07T17:23:32.925" v="313"/>
          <ac:spMkLst>
            <pc:docMk/>
            <pc:sldMk cId="1765447457" sldId="288"/>
            <ac:spMk id="2" creationId="{0B386B6B-9B77-C00A-BC7E-307961E7E06D}"/>
          </ac:spMkLst>
        </pc:spChg>
        <pc:spChg chg="mod ord">
          <ac:chgData name="Francis Fung" userId="S::ffung@marchofdimes.ca::a4f064d3-c8d8-4b4f-982b-9900066688e2" providerId="AD" clId="Web-{F22D86AF-E0E0-98C1-17B3-81D2AF85BA44}" dt="2024-10-07T17:23:40.316" v="315" actId="20577"/>
          <ac:spMkLst>
            <pc:docMk/>
            <pc:sldMk cId="1765447457" sldId="288"/>
            <ac:spMk id="3" creationId="{ABD3A5A8-97F8-C2CD-89E7-97C7E571015C}"/>
          </ac:spMkLst>
        </pc:spChg>
      </pc:sldChg>
    </pc:docChg>
  </pc:docChgLst>
  <pc:docChgLst>
    <pc:chgData name="Francis Fung" userId="S::ffung@marchofdimes.ca::a4f064d3-c8d8-4b4f-982b-9900066688e2" providerId="AD" clId="Web-{9D0E5AD3-3B13-5CD8-DC32-ABD923C7A22B}"/>
    <pc:docChg chg="modSld">
      <pc:chgData name="Francis Fung" userId="S::ffung@marchofdimes.ca::a4f064d3-c8d8-4b4f-982b-9900066688e2" providerId="AD" clId="Web-{9D0E5AD3-3B13-5CD8-DC32-ABD923C7A22B}" dt="2024-10-08T13:48:40.716" v="5"/>
      <pc:docMkLst>
        <pc:docMk/>
      </pc:docMkLst>
      <pc:sldChg chg="modNotes">
        <pc:chgData name="Francis Fung" userId="S::ffung@marchofdimes.ca::a4f064d3-c8d8-4b4f-982b-9900066688e2" providerId="AD" clId="Web-{9D0E5AD3-3B13-5CD8-DC32-ABD923C7A22B}" dt="2024-10-08T13:48:40.716" v="5"/>
        <pc:sldMkLst>
          <pc:docMk/>
          <pc:sldMk cId="2844878975" sldId="256"/>
        </pc:sldMkLst>
      </pc:sldChg>
      <pc:sldChg chg="modNotes">
        <pc:chgData name="Francis Fung" userId="S::ffung@marchofdimes.ca::a4f064d3-c8d8-4b4f-982b-9900066688e2" providerId="AD" clId="Web-{9D0E5AD3-3B13-5CD8-DC32-ABD923C7A22B}" dt="2024-10-08T13:48:00.152" v="2"/>
        <pc:sldMkLst>
          <pc:docMk/>
          <pc:sldMk cId="3332339769" sldId="268"/>
        </pc:sldMkLst>
      </pc:sldChg>
    </pc:docChg>
  </pc:docChgLst>
  <pc:docChgLst>
    <pc:chgData name="Francis Fung" userId="S::ffung@marchofdimes.ca::a4f064d3-c8d8-4b4f-982b-9900066688e2" providerId="AD" clId="Web-{F513EC53-367B-DC54-0C82-B6F1B200E6B3}"/>
    <pc:docChg chg="modSld">
      <pc:chgData name="Francis Fung" userId="S::ffung@marchofdimes.ca::a4f064d3-c8d8-4b4f-982b-9900066688e2" providerId="AD" clId="Web-{F513EC53-367B-DC54-0C82-B6F1B200E6B3}" dt="2024-09-25T16:53:14.491" v="5" actId="20577"/>
      <pc:docMkLst>
        <pc:docMk/>
      </pc:docMkLst>
      <pc:sldChg chg="modSp">
        <pc:chgData name="Francis Fung" userId="S::ffung@marchofdimes.ca::a4f064d3-c8d8-4b4f-982b-9900066688e2" providerId="AD" clId="Web-{F513EC53-367B-DC54-0C82-B6F1B200E6B3}" dt="2024-09-25T16:53:14.491" v="5" actId="20577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F513EC53-367B-DC54-0C82-B6F1B200E6B3}" dt="2024-09-25T16:53:14.491" v="5" actId="20577"/>
          <ac:spMkLst>
            <pc:docMk/>
            <pc:sldMk cId="1964193264" sldId="257"/>
            <ac:spMk id="7" creationId="{15C9385D-7F15-A3E9-B5E2-C05EB5F9449B}"/>
          </ac:spMkLst>
        </pc:spChg>
      </pc:sldChg>
    </pc:docChg>
  </pc:docChgLst>
  <pc:docChgLst>
    <pc:chgData name="Kim Jeffreys" userId="S::kjeffreys@marchofdimes.ca::403dd8ae-00ca-4413-a686-0c39d1781902" providerId="AD" clId="Web-{3FC84068-60D6-D836-4A34-D67083ADDAD7}"/>
    <pc:docChg chg="mod modSld">
      <pc:chgData name="Kim Jeffreys" userId="S::kjeffreys@marchofdimes.ca::403dd8ae-00ca-4413-a686-0c39d1781902" providerId="AD" clId="Web-{3FC84068-60D6-D836-4A34-D67083ADDAD7}" dt="2024-09-09T18:48:51.890" v="712"/>
      <pc:docMkLst>
        <pc:docMk/>
      </pc:docMkLst>
      <pc:sldChg chg="modSp modNotes">
        <pc:chgData name="Kim Jeffreys" userId="S::kjeffreys@marchofdimes.ca::403dd8ae-00ca-4413-a686-0c39d1781902" providerId="AD" clId="Web-{3FC84068-60D6-D836-4A34-D67083ADDAD7}" dt="2024-09-09T18:48:51.890" v="712"/>
        <pc:sldMkLst>
          <pc:docMk/>
          <pc:sldMk cId="3012236998" sldId="258"/>
        </pc:sldMkLst>
        <pc:spChg chg="mod">
          <ac:chgData name="Kim Jeffreys" userId="S::kjeffreys@marchofdimes.ca::403dd8ae-00ca-4413-a686-0c39d1781902" providerId="AD" clId="Web-{3FC84068-60D6-D836-4A34-D67083ADDAD7}" dt="2024-09-09T18:47:59.188" v="708" actId="20577"/>
          <ac:spMkLst>
            <pc:docMk/>
            <pc:sldMk cId="3012236998" sldId="258"/>
            <ac:spMk id="3" creationId="{9F4B8F7C-8619-8303-3BBE-731AF461C90B}"/>
          </ac:spMkLst>
        </pc:spChg>
      </pc:sldChg>
      <pc:sldChg chg="addSp delSp modSp">
        <pc:chgData name="Kim Jeffreys" userId="S::kjeffreys@marchofdimes.ca::403dd8ae-00ca-4413-a686-0c39d1781902" providerId="AD" clId="Web-{3FC84068-60D6-D836-4A34-D67083ADDAD7}" dt="2024-09-09T18:16:45.522" v="43" actId="20577"/>
        <pc:sldMkLst>
          <pc:docMk/>
          <pc:sldMk cId="2194649137" sldId="260"/>
        </pc:sldMkLst>
        <pc:spChg chg="del">
          <ac:chgData name="Kim Jeffreys" userId="S::kjeffreys@marchofdimes.ca::403dd8ae-00ca-4413-a686-0c39d1781902" providerId="AD" clId="Web-{3FC84068-60D6-D836-4A34-D67083ADDAD7}" dt="2024-09-09T18:13:09.306" v="0"/>
          <ac:spMkLst>
            <pc:docMk/>
            <pc:sldMk cId="2194649137" sldId="260"/>
            <ac:spMk id="2" creationId="{4F4AE0CA-B4DB-F70F-61E1-404D4C307FFE}"/>
          </ac:spMkLst>
        </pc:spChg>
        <pc:spChg chg="mod">
          <ac:chgData name="Kim Jeffreys" userId="S::kjeffreys@marchofdimes.ca::403dd8ae-00ca-4413-a686-0c39d1781902" providerId="AD" clId="Web-{3FC84068-60D6-D836-4A34-D67083ADDAD7}" dt="2024-09-09T18:16:45.522" v="43" actId="20577"/>
          <ac:spMkLst>
            <pc:docMk/>
            <pc:sldMk cId="2194649137" sldId="260"/>
            <ac:spMk id="3" creationId="{8F73EAF5-6FAE-3F97-A73C-2B3DA6E44E64}"/>
          </ac:spMkLst>
        </pc:spChg>
        <pc:graphicFrameChg chg="add mod ord modGraphic">
          <ac:chgData name="Kim Jeffreys" userId="S::kjeffreys@marchofdimes.ca::403dd8ae-00ca-4413-a686-0c39d1781902" providerId="AD" clId="Web-{3FC84068-60D6-D836-4A34-D67083ADDAD7}" dt="2024-09-09T18:13:09.306" v="0"/>
          <ac:graphicFrameMkLst>
            <pc:docMk/>
            <pc:sldMk cId="2194649137" sldId="260"/>
            <ac:graphicFrameMk id="4" creationId="{CDAB61A6-2D37-603D-0EED-EF5DE08D531F}"/>
          </ac:graphicFrameMkLst>
        </pc:graphicFrameChg>
      </pc:sldChg>
    </pc:docChg>
  </pc:docChgLst>
  <pc:docChgLst>
    <pc:chgData name="Francis Fung" userId="S::ffung@marchofdimes.ca::a4f064d3-c8d8-4b4f-982b-9900066688e2" providerId="AD" clId="Web-{1A43F408-4D47-6ADB-22C2-66B8F01985C9}"/>
    <pc:docChg chg="modSld">
      <pc:chgData name="Francis Fung" userId="S::ffung@marchofdimes.ca::a4f064d3-c8d8-4b4f-982b-9900066688e2" providerId="AD" clId="Web-{1A43F408-4D47-6ADB-22C2-66B8F01985C9}" dt="2024-10-10T15:48:15.153" v="54" actId="20577"/>
      <pc:docMkLst>
        <pc:docMk/>
      </pc:docMkLst>
      <pc:sldChg chg="modSp">
        <pc:chgData name="Francis Fung" userId="S::ffung@marchofdimes.ca::a4f064d3-c8d8-4b4f-982b-9900066688e2" providerId="AD" clId="Web-{1A43F408-4D47-6ADB-22C2-66B8F01985C9}" dt="2024-10-10T15:48:15.153" v="54" actId="20577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1A43F408-4D47-6ADB-22C2-66B8F01985C9}" dt="2024-10-10T15:48:15.153" v="54" actId="20577"/>
          <ac:spMkLst>
            <pc:docMk/>
            <pc:sldMk cId="1964193264" sldId="257"/>
            <ac:spMk id="7" creationId="{15C9385D-7F15-A3E9-B5E2-C05EB5F9449B}"/>
          </ac:spMkLst>
        </pc:spChg>
      </pc:sldChg>
      <pc:sldChg chg="modSp">
        <pc:chgData name="Francis Fung" userId="S::ffung@marchofdimes.ca::a4f064d3-c8d8-4b4f-982b-9900066688e2" providerId="AD" clId="Web-{1A43F408-4D47-6ADB-22C2-66B8F01985C9}" dt="2024-10-10T15:33:22.859" v="9" actId="20577"/>
        <pc:sldMkLst>
          <pc:docMk/>
          <pc:sldMk cId="103619973" sldId="273"/>
        </pc:sldMkLst>
        <pc:spChg chg="mod">
          <ac:chgData name="Francis Fung" userId="S::ffung@marchofdimes.ca::a4f064d3-c8d8-4b4f-982b-9900066688e2" providerId="AD" clId="Web-{1A43F408-4D47-6ADB-22C2-66B8F01985C9}" dt="2024-10-10T15:33:22.859" v="9" actId="20577"/>
          <ac:spMkLst>
            <pc:docMk/>
            <pc:sldMk cId="103619973" sldId="273"/>
            <ac:spMk id="2" creationId="{773699AF-69BD-47A9-444B-F60CC57CC2DF}"/>
          </ac:spMkLst>
        </pc:spChg>
      </pc:sldChg>
      <pc:sldChg chg="modSp">
        <pc:chgData name="Francis Fung" userId="S::ffung@marchofdimes.ca::a4f064d3-c8d8-4b4f-982b-9900066688e2" providerId="AD" clId="Web-{1A43F408-4D47-6ADB-22C2-66B8F01985C9}" dt="2024-10-10T15:41:14.194" v="43" actId="20577"/>
        <pc:sldMkLst>
          <pc:docMk/>
          <pc:sldMk cId="2448088514" sldId="279"/>
        </pc:sldMkLst>
        <pc:spChg chg="mod">
          <ac:chgData name="Francis Fung" userId="S::ffung@marchofdimes.ca::a4f064d3-c8d8-4b4f-982b-9900066688e2" providerId="AD" clId="Web-{1A43F408-4D47-6ADB-22C2-66B8F01985C9}" dt="2024-10-10T15:40:13.428" v="29" actId="20577"/>
          <ac:spMkLst>
            <pc:docMk/>
            <pc:sldMk cId="2448088514" sldId="279"/>
            <ac:spMk id="2" creationId="{72E962F7-3611-2852-0F15-13574F85D387}"/>
          </ac:spMkLst>
        </pc:spChg>
        <pc:spChg chg="mod">
          <ac:chgData name="Francis Fung" userId="S::ffung@marchofdimes.ca::a4f064d3-c8d8-4b4f-982b-9900066688e2" providerId="AD" clId="Web-{1A43F408-4D47-6ADB-22C2-66B8F01985C9}" dt="2024-10-10T15:41:14.194" v="43" actId="20577"/>
          <ac:spMkLst>
            <pc:docMk/>
            <pc:sldMk cId="2448088514" sldId="279"/>
            <ac:spMk id="4" creationId="{1ABFFB33-B380-E8D8-ECC0-FDA63EBD0B3B}"/>
          </ac:spMkLst>
        </pc:spChg>
      </pc:sldChg>
      <pc:sldChg chg="modSp">
        <pc:chgData name="Francis Fung" userId="S::ffung@marchofdimes.ca::a4f064d3-c8d8-4b4f-982b-9900066688e2" providerId="AD" clId="Web-{1A43F408-4D47-6ADB-22C2-66B8F01985C9}" dt="2024-10-10T15:42:10.664" v="45" actId="20577"/>
        <pc:sldMkLst>
          <pc:docMk/>
          <pc:sldMk cId="1067156421" sldId="282"/>
        </pc:sldMkLst>
        <pc:spChg chg="mod">
          <ac:chgData name="Francis Fung" userId="S::ffung@marchofdimes.ca::a4f064d3-c8d8-4b4f-982b-9900066688e2" providerId="AD" clId="Web-{1A43F408-4D47-6ADB-22C2-66B8F01985C9}" dt="2024-10-10T15:42:10.664" v="45" actId="20577"/>
          <ac:spMkLst>
            <pc:docMk/>
            <pc:sldMk cId="1067156421" sldId="282"/>
            <ac:spMk id="4" creationId="{89BC966C-AB4A-C941-5E3A-0618507E260B}"/>
          </ac:spMkLst>
        </pc:spChg>
      </pc:sldChg>
      <pc:sldChg chg="modSp">
        <pc:chgData name="Francis Fung" userId="S::ffung@marchofdimes.ca::a4f064d3-c8d8-4b4f-982b-9900066688e2" providerId="AD" clId="Web-{1A43F408-4D47-6ADB-22C2-66B8F01985C9}" dt="2024-10-10T15:37:16.691" v="15" actId="20577"/>
        <pc:sldMkLst>
          <pc:docMk/>
          <pc:sldMk cId="1926958615" sldId="283"/>
        </pc:sldMkLst>
        <pc:spChg chg="mod">
          <ac:chgData name="Francis Fung" userId="S::ffung@marchofdimes.ca::a4f064d3-c8d8-4b4f-982b-9900066688e2" providerId="AD" clId="Web-{1A43F408-4D47-6ADB-22C2-66B8F01985C9}" dt="2024-10-10T15:37:16.691" v="15" actId="20577"/>
          <ac:spMkLst>
            <pc:docMk/>
            <pc:sldMk cId="1926958615" sldId="283"/>
            <ac:spMk id="2" creationId="{931A8C9F-B4D0-66AF-D2BE-167D648A360A}"/>
          </ac:spMkLst>
        </pc:spChg>
      </pc:sldChg>
    </pc:docChg>
  </pc:docChgLst>
  <pc:docChgLst>
    <pc:chgData name="Francis Fung" userId="S::ffung@marchofdimes.ca::a4f064d3-c8d8-4b4f-982b-9900066688e2" providerId="AD" clId="Web-{CEEEECC3-F761-EC10-D898-BFBEF0A032B4}"/>
    <pc:docChg chg="modSld modMainMaster">
      <pc:chgData name="Francis Fung" userId="S::ffung@marchofdimes.ca::a4f064d3-c8d8-4b4f-982b-9900066688e2" providerId="AD" clId="Web-{CEEEECC3-F761-EC10-D898-BFBEF0A032B4}" dt="2024-10-07T18:47:52.130" v="25"/>
      <pc:docMkLst>
        <pc:docMk/>
      </pc:docMkLst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2844878975" sldId="256"/>
        </pc:sldMkLst>
      </pc:sldChg>
      <pc:sldChg chg="modTransition delAnim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964193264" sldId="257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4142249517" sldId="259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642210547" sldId="265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3332339769" sldId="268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2644864376" sldId="272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03619973" sldId="273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792923202" sldId="274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2924557893" sldId="275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3893319014" sldId="276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392607620" sldId="277"/>
        </pc:sldMkLst>
      </pc:sldChg>
      <pc:sldChg chg="modTransition delAnim">
        <pc:chgData name="Francis Fung" userId="S::ffung@marchofdimes.ca::a4f064d3-c8d8-4b4f-982b-9900066688e2" providerId="AD" clId="Web-{CEEEECC3-F761-EC10-D898-BFBEF0A032B4}" dt="2024-10-07T18:47:52.130" v="25"/>
        <pc:sldMkLst>
          <pc:docMk/>
          <pc:sldMk cId="2173708732" sldId="278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2448088514" sldId="279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4072597670" sldId="280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3543027579" sldId="281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067156421" sldId="282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926958615" sldId="283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3210219198" sldId="284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474592750" sldId="285"/>
        </pc:sldMkLst>
      </pc:sldChg>
      <pc:sldChg chg="modTransition delAnim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3224515884" sldId="286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710105440" sldId="287"/>
        </pc:sldMkLst>
      </pc:sldChg>
      <pc:sldChg chg="modTransition">
        <pc:chgData name="Francis Fung" userId="S::ffung@marchofdimes.ca::a4f064d3-c8d8-4b4f-982b-9900066688e2" providerId="AD" clId="Web-{CEEEECC3-F761-EC10-D898-BFBEF0A032B4}" dt="2024-10-07T18:47:33.692" v="15"/>
        <pc:sldMkLst>
          <pc:docMk/>
          <pc:sldMk cId="1765447457" sldId="288"/>
        </pc:sldMkLst>
      </pc:sldChg>
      <pc:sldMasterChg chg="modTransition modSldLayout">
        <pc:chgData name="Francis Fung" userId="S::ffung@marchofdimes.ca::a4f064d3-c8d8-4b4f-982b-9900066688e2" providerId="AD" clId="Web-{CEEEECC3-F761-EC10-D898-BFBEF0A032B4}" dt="2024-10-07T18:47:33.692" v="15"/>
        <pc:sldMasterMkLst>
          <pc:docMk/>
          <pc:sldMasterMk cId="2444201718" sldId="2147483648"/>
        </pc:sldMasterMkLst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4204931950" sldId="2147483649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405065711" sldId="2147483650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2747836355" sldId="2147483652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2734397217" sldId="2147483654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984647893" sldId="2147483656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3461037371" sldId="2147483657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980606125" sldId="2147483658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698653824" sldId="2147483659"/>
          </pc:sldLayoutMkLst>
        </pc:sldLayoutChg>
        <pc:sldLayoutChg chg="modTransition">
          <pc:chgData name="Francis Fung" userId="S::ffung@marchofdimes.ca::a4f064d3-c8d8-4b4f-982b-9900066688e2" providerId="AD" clId="Web-{CEEEECC3-F761-EC10-D898-BFBEF0A032B4}" dt="2024-10-07T18:47:33.692" v="15"/>
          <pc:sldLayoutMkLst>
            <pc:docMk/>
            <pc:sldMasterMk cId="2444201718" sldId="2147483648"/>
            <pc:sldLayoutMk cId="1184324466" sldId="2147483660"/>
          </pc:sldLayoutMkLst>
        </pc:sldLayoutChg>
      </pc:sldMasterChg>
    </pc:docChg>
  </pc:docChgLst>
  <pc:docChgLst>
    <pc:chgData name="Francis Fung" userId="S::ffung@marchofdimes.ca::a4f064d3-c8d8-4b4f-982b-9900066688e2" providerId="AD" clId="Web-{FDB0A858-FCD1-DEE7-3F73-B6CA09116750}"/>
    <pc:docChg chg="addSld delSld modSld">
      <pc:chgData name="Francis Fung" userId="S::ffung@marchofdimes.ca::a4f064d3-c8d8-4b4f-982b-9900066688e2" providerId="AD" clId="Web-{FDB0A858-FCD1-DEE7-3F73-B6CA09116750}" dt="2024-09-24T18:38:55.363" v="282" actId="20577"/>
      <pc:docMkLst>
        <pc:docMk/>
      </pc:docMkLst>
      <pc:sldChg chg="modSp modCm">
        <pc:chgData name="Francis Fung" userId="S::ffung@marchofdimes.ca::a4f064d3-c8d8-4b4f-982b-9900066688e2" providerId="AD" clId="Web-{FDB0A858-FCD1-DEE7-3F73-B6CA09116750}" dt="2024-09-24T18:05:38.789" v="21" actId="20577"/>
        <pc:sldMkLst>
          <pc:docMk/>
          <pc:sldMk cId="2844878975" sldId="256"/>
        </pc:sldMkLst>
        <pc:spChg chg="mod">
          <ac:chgData name="Francis Fung" userId="S::ffung@marchofdimes.ca::a4f064d3-c8d8-4b4f-982b-9900066688e2" providerId="AD" clId="Web-{FDB0A858-FCD1-DEE7-3F73-B6CA09116750}" dt="2024-09-24T18:05:38.789" v="21" actId="20577"/>
          <ac:spMkLst>
            <pc:docMk/>
            <pc:sldMk cId="2844878975" sldId="256"/>
            <ac:spMk id="1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ancis Fung" userId="S::ffung@marchofdimes.ca::a4f064d3-c8d8-4b4f-982b-9900066688e2" providerId="AD" clId="Web-{FDB0A858-FCD1-DEE7-3F73-B6CA09116750}" dt="2024-09-24T18:05:38.789" v="21" actId="20577"/>
              <pc2:cmMkLst xmlns:pc2="http://schemas.microsoft.com/office/powerpoint/2019/9/main/command">
                <pc:docMk/>
                <pc:sldMk cId="2844878975" sldId="256"/>
                <pc2:cmMk id="{7F333C0C-296A-4E54-86F3-126E73A891AD}"/>
              </pc2:cmMkLst>
            </pc226:cmChg>
          </p:ext>
        </pc:extLst>
      </pc:sldChg>
      <pc:sldChg chg="modSp">
        <pc:chgData name="Francis Fung" userId="S::ffung@marchofdimes.ca::a4f064d3-c8d8-4b4f-982b-9900066688e2" providerId="AD" clId="Web-{FDB0A858-FCD1-DEE7-3F73-B6CA09116750}" dt="2024-09-24T18:38:17.346" v="266" actId="14100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FDB0A858-FCD1-DEE7-3F73-B6CA09116750}" dt="2024-09-24T18:38:17.346" v="266" actId="14100"/>
          <ac:spMkLst>
            <pc:docMk/>
            <pc:sldMk cId="1964193264" sldId="257"/>
            <ac:spMk id="7" creationId="{15C9385D-7F15-A3E9-B5E2-C05EB5F9449B}"/>
          </ac:spMkLst>
        </pc:spChg>
      </pc:sldChg>
      <pc:sldChg chg="modSp">
        <pc:chgData name="Francis Fung" userId="S::ffung@marchofdimes.ca::a4f064d3-c8d8-4b4f-982b-9900066688e2" providerId="AD" clId="Web-{FDB0A858-FCD1-DEE7-3F73-B6CA09116750}" dt="2024-09-24T18:38:55.363" v="282" actId="20577"/>
        <pc:sldMkLst>
          <pc:docMk/>
          <pc:sldMk cId="3012236998" sldId="258"/>
        </pc:sldMkLst>
        <pc:spChg chg="mod">
          <ac:chgData name="Francis Fung" userId="S::ffung@marchofdimes.ca::a4f064d3-c8d8-4b4f-982b-9900066688e2" providerId="AD" clId="Web-{FDB0A858-FCD1-DEE7-3F73-B6CA09116750}" dt="2024-09-24T18:38:11.112" v="265" actId="20577"/>
          <ac:spMkLst>
            <pc:docMk/>
            <pc:sldMk cId="3012236998" sldId="258"/>
            <ac:spMk id="2" creationId="{2954047D-CDA0-5C88-3808-6A98214BC6BD}"/>
          </ac:spMkLst>
        </pc:spChg>
        <pc:spChg chg="mod">
          <ac:chgData name="Francis Fung" userId="S::ffung@marchofdimes.ca::a4f064d3-c8d8-4b4f-982b-9900066688e2" providerId="AD" clId="Web-{FDB0A858-FCD1-DEE7-3F73-B6CA09116750}" dt="2024-09-24T18:38:55.363" v="282" actId="20577"/>
          <ac:spMkLst>
            <pc:docMk/>
            <pc:sldMk cId="3012236998" sldId="258"/>
            <ac:spMk id="3" creationId="{9F4B8F7C-8619-8303-3BBE-731AF461C90B}"/>
          </ac:spMkLst>
        </pc:spChg>
      </pc:sldChg>
      <pc:sldChg chg="modSp">
        <pc:chgData name="Francis Fung" userId="S::ffung@marchofdimes.ca::a4f064d3-c8d8-4b4f-982b-9900066688e2" providerId="AD" clId="Web-{FDB0A858-FCD1-DEE7-3F73-B6CA09116750}" dt="2024-09-24T18:10:10.779" v="49" actId="20577"/>
        <pc:sldMkLst>
          <pc:docMk/>
          <pc:sldMk cId="4142249517" sldId="259"/>
        </pc:sldMkLst>
        <pc:spChg chg="mod">
          <ac:chgData name="Francis Fung" userId="S::ffung@marchofdimes.ca::a4f064d3-c8d8-4b4f-982b-9900066688e2" providerId="AD" clId="Web-{FDB0A858-FCD1-DEE7-3F73-B6CA09116750}" dt="2024-09-24T18:10:10.779" v="49" actId="20577"/>
          <ac:spMkLst>
            <pc:docMk/>
            <pc:sldMk cId="4142249517" sldId="259"/>
            <ac:spMk id="2" creationId="{12AEBEE9-1A22-9FFD-8851-36E29F4A1DE4}"/>
          </ac:spMkLst>
        </pc:spChg>
      </pc:sldChg>
      <pc:sldChg chg="del">
        <pc:chgData name="Francis Fung" userId="S::ffung@marchofdimes.ca::a4f064d3-c8d8-4b4f-982b-9900066688e2" providerId="AD" clId="Web-{FDB0A858-FCD1-DEE7-3F73-B6CA09116750}" dt="2024-09-24T18:37:37.314" v="257"/>
        <pc:sldMkLst>
          <pc:docMk/>
          <pc:sldMk cId="2194649137" sldId="260"/>
        </pc:sldMkLst>
      </pc:sldChg>
      <pc:sldChg chg="del">
        <pc:chgData name="Francis Fung" userId="S::ffung@marchofdimes.ca::a4f064d3-c8d8-4b4f-982b-9900066688e2" providerId="AD" clId="Web-{FDB0A858-FCD1-DEE7-3F73-B6CA09116750}" dt="2024-09-24T18:10:34.092" v="50"/>
        <pc:sldMkLst>
          <pc:docMk/>
          <pc:sldMk cId="203989266" sldId="264"/>
        </pc:sldMkLst>
      </pc:sldChg>
      <pc:sldChg chg="modSp new">
        <pc:chgData name="Francis Fung" userId="S::ffung@marchofdimes.ca::a4f064d3-c8d8-4b4f-982b-9900066688e2" providerId="AD" clId="Web-{FDB0A858-FCD1-DEE7-3F73-B6CA09116750}" dt="2024-09-24T18:08:37.996" v="33" actId="20577"/>
        <pc:sldMkLst>
          <pc:docMk/>
          <pc:sldMk cId="103619973" sldId="273"/>
        </pc:sldMkLst>
        <pc:spChg chg="mod">
          <ac:chgData name="Francis Fung" userId="S::ffung@marchofdimes.ca::a4f064d3-c8d8-4b4f-982b-9900066688e2" providerId="AD" clId="Web-{FDB0A858-FCD1-DEE7-3F73-B6CA09116750}" dt="2024-09-24T18:08:37.996" v="33" actId="20577"/>
          <ac:spMkLst>
            <pc:docMk/>
            <pc:sldMk cId="103619973" sldId="273"/>
            <ac:spMk id="2" creationId="{773699AF-69BD-47A9-444B-F60CC57CC2DF}"/>
          </ac:spMkLst>
        </pc:spChg>
        <pc:spChg chg="mod">
          <ac:chgData name="Francis Fung" userId="S::ffung@marchofdimes.ca::a4f064d3-c8d8-4b4f-982b-9900066688e2" providerId="AD" clId="Web-{FDB0A858-FCD1-DEE7-3F73-B6CA09116750}" dt="2024-09-24T18:06:07.430" v="27" actId="20577"/>
          <ac:spMkLst>
            <pc:docMk/>
            <pc:sldMk cId="103619973" sldId="273"/>
            <ac:spMk id="3" creationId="{B31AE503-0F34-1C96-B912-57CB79DB295E}"/>
          </ac:spMkLst>
        </pc:spChg>
      </pc:sldChg>
    </pc:docChg>
  </pc:docChgLst>
  <pc:docChgLst>
    <pc:chgData name="Francis Fung" userId="S::ffung@marchofdimes.ca::a4f064d3-c8d8-4b4f-982b-9900066688e2" providerId="AD" clId="Web-{FB89C655-12EE-E675-38D9-FEAA83636E89}"/>
    <pc:docChg chg="addSld delSld modSld sldOrd">
      <pc:chgData name="Francis Fung" userId="S::ffung@marchofdimes.ca::a4f064d3-c8d8-4b4f-982b-9900066688e2" providerId="AD" clId="Web-{FB89C655-12EE-E675-38D9-FEAA83636E89}" dt="2024-09-26T14:40:08.528" v="216"/>
      <pc:docMkLst>
        <pc:docMk/>
      </pc:docMkLst>
      <pc:sldChg chg="modSp">
        <pc:chgData name="Francis Fung" userId="S::ffung@marchofdimes.ca::a4f064d3-c8d8-4b4f-982b-9900066688e2" providerId="AD" clId="Web-{FB89C655-12EE-E675-38D9-FEAA83636E89}" dt="2024-09-26T14:36:16.773" v="203" actId="20577"/>
        <pc:sldMkLst>
          <pc:docMk/>
          <pc:sldMk cId="1964193264" sldId="257"/>
        </pc:sldMkLst>
        <pc:spChg chg="mod">
          <ac:chgData name="Francis Fung" userId="S::ffung@marchofdimes.ca::a4f064d3-c8d8-4b4f-982b-9900066688e2" providerId="AD" clId="Web-{FB89C655-12EE-E675-38D9-FEAA83636E89}" dt="2024-09-26T14:36:16.773" v="203" actId="20577"/>
          <ac:spMkLst>
            <pc:docMk/>
            <pc:sldMk cId="1964193264" sldId="257"/>
            <ac:spMk id="7" creationId="{15C9385D-7F15-A3E9-B5E2-C05EB5F9449B}"/>
          </ac:spMkLst>
        </pc:spChg>
      </pc:sldChg>
      <pc:sldChg chg="del">
        <pc:chgData name="Francis Fung" userId="S::ffung@marchofdimes.ca::a4f064d3-c8d8-4b4f-982b-9900066688e2" providerId="AD" clId="Web-{FB89C655-12EE-E675-38D9-FEAA83636E89}" dt="2024-09-26T14:22:29.536" v="0"/>
        <pc:sldMkLst>
          <pc:docMk/>
          <pc:sldMk cId="3012236998" sldId="258"/>
        </pc:sldMkLst>
      </pc:sldChg>
      <pc:sldChg chg="del">
        <pc:chgData name="Francis Fung" userId="S::ffung@marchofdimes.ca::a4f064d3-c8d8-4b4f-982b-9900066688e2" providerId="AD" clId="Web-{FB89C655-12EE-E675-38D9-FEAA83636E89}" dt="2024-09-26T14:22:30.364" v="1"/>
        <pc:sldMkLst>
          <pc:docMk/>
          <pc:sldMk cId="3055381666" sldId="261"/>
        </pc:sldMkLst>
      </pc:sldChg>
      <pc:sldChg chg="modSp">
        <pc:chgData name="Francis Fung" userId="S::ffung@marchofdimes.ca::a4f064d3-c8d8-4b4f-982b-9900066688e2" providerId="AD" clId="Web-{FB89C655-12EE-E675-38D9-FEAA83636E89}" dt="2024-09-26T14:38:15.338" v="208" actId="20577"/>
        <pc:sldMkLst>
          <pc:docMk/>
          <pc:sldMk cId="642210547" sldId="265"/>
        </pc:sldMkLst>
        <pc:spChg chg="mod">
          <ac:chgData name="Francis Fung" userId="S::ffung@marchofdimes.ca::a4f064d3-c8d8-4b4f-982b-9900066688e2" providerId="AD" clId="Web-{FB89C655-12EE-E675-38D9-FEAA83636E89}" dt="2024-09-26T14:38:12.228" v="206" actId="20577"/>
          <ac:spMkLst>
            <pc:docMk/>
            <pc:sldMk cId="642210547" sldId="265"/>
            <ac:spMk id="2" creationId="{AA5D43E2-E19E-240C-A176-554627D5AEEF}"/>
          </ac:spMkLst>
        </pc:spChg>
        <pc:spChg chg="mod">
          <ac:chgData name="Francis Fung" userId="S::ffung@marchofdimes.ca::a4f064d3-c8d8-4b4f-982b-9900066688e2" providerId="AD" clId="Web-{FB89C655-12EE-E675-38D9-FEAA83636E89}" dt="2024-09-26T14:38:15.338" v="208" actId="20577"/>
          <ac:spMkLst>
            <pc:docMk/>
            <pc:sldMk cId="642210547" sldId="265"/>
            <ac:spMk id="3" creationId="{381ABC53-021F-5BF7-D843-C2E9DAD509ED}"/>
          </ac:spMkLst>
        </pc:spChg>
      </pc:sldChg>
      <pc:sldChg chg="del">
        <pc:chgData name="Francis Fung" userId="S::ffung@marchofdimes.ca::a4f064d3-c8d8-4b4f-982b-9900066688e2" providerId="AD" clId="Web-{FB89C655-12EE-E675-38D9-FEAA83636E89}" dt="2024-09-26T14:22:31.739" v="2"/>
        <pc:sldMkLst>
          <pc:docMk/>
          <pc:sldMk cId="2952399263" sldId="271"/>
        </pc:sldMkLst>
      </pc:sldChg>
      <pc:sldChg chg="modSp ord">
        <pc:chgData name="Francis Fung" userId="S::ffung@marchofdimes.ca::a4f064d3-c8d8-4b4f-982b-9900066688e2" providerId="AD" clId="Web-{FB89C655-12EE-E675-38D9-FEAA83636E89}" dt="2024-09-26T14:39:29.261" v="209" actId="20577"/>
        <pc:sldMkLst>
          <pc:docMk/>
          <pc:sldMk cId="2644864376" sldId="272"/>
        </pc:sldMkLst>
        <pc:spChg chg="mod">
          <ac:chgData name="Francis Fung" userId="S::ffung@marchofdimes.ca::a4f064d3-c8d8-4b4f-982b-9900066688e2" providerId="AD" clId="Web-{FB89C655-12EE-E675-38D9-FEAA83636E89}" dt="2024-09-26T14:39:29.261" v="209" actId="20577"/>
          <ac:spMkLst>
            <pc:docMk/>
            <pc:sldMk cId="2644864376" sldId="272"/>
            <ac:spMk id="2" creationId="{E3A75384-8384-E3C6-584D-0E0F4C387EAC}"/>
          </ac:spMkLst>
        </pc:spChg>
      </pc:sldChg>
      <pc:sldChg chg="modSp new">
        <pc:chgData name="Francis Fung" userId="S::ffung@marchofdimes.ca::a4f064d3-c8d8-4b4f-982b-9900066688e2" providerId="AD" clId="Web-{FB89C655-12EE-E675-38D9-FEAA83636E89}" dt="2024-09-26T14:24:00.663" v="29" actId="20577"/>
        <pc:sldMkLst>
          <pc:docMk/>
          <pc:sldMk cId="1792923202" sldId="274"/>
        </pc:sldMkLst>
        <pc:spChg chg="mod">
          <ac:chgData name="Francis Fung" userId="S::ffung@marchofdimes.ca::a4f064d3-c8d8-4b4f-982b-9900066688e2" providerId="AD" clId="Web-{FB89C655-12EE-E675-38D9-FEAA83636E89}" dt="2024-09-26T14:24:00.663" v="29" actId="20577"/>
          <ac:spMkLst>
            <pc:docMk/>
            <pc:sldMk cId="1792923202" sldId="274"/>
            <ac:spMk id="2" creationId="{F9D8A778-4569-7D8C-D29A-727F1ECC934D}"/>
          </ac:spMkLst>
        </pc:spChg>
        <pc:spChg chg="mod">
          <ac:chgData name="Francis Fung" userId="S::ffung@marchofdimes.ca::a4f064d3-c8d8-4b4f-982b-9900066688e2" providerId="AD" clId="Web-{FB89C655-12EE-E675-38D9-FEAA83636E89}" dt="2024-09-26T14:23:25.037" v="24" actId="20577"/>
          <ac:spMkLst>
            <pc:docMk/>
            <pc:sldMk cId="1792923202" sldId="274"/>
            <ac:spMk id="3" creationId="{25A0DA88-5136-F726-BC87-BF67F5231780}"/>
          </ac:spMkLst>
        </pc:spChg>
      </pc:sldChg>
      <pc:sldChg chg="new del">
        <pc:chgData name="Francis Fung" userId="S::ffung@marchofdimes.ca::a4f064d3-c8d8-4b4f-982b-9900066688e2" providerId="AD" clId="Web-{FB89C655-12EE-E675-38D9-FEAA83636E89}" dt="2024-09-26T14:24:58.883" v="33"/>
        <pc:sldMkLst>
          <pc:docMk/>
          <pc:sldMk cId="626664288" sldId="275"/>
        </pc:sldMkLst>
      </pc:sldChg>
      <pc:sldChg chg="new del">
        <pc:chgData name="Francis Fung" userId="S::ffung@marchofdimes.ca::a4f064d3-c8d8-4b4f-982b-9900066688e2" providerId="AD" clId="Web-{FB89C655-12EE-E675-38D9-FEAA83636E89}" dt="2024-09-26T14:24:42.351" v="31"/>
        <pc:sldMkLst>
          <pc:docMk/>
          <pc:sldMk cId="1499665531" sldId="275"/>
        </pc:sldMkLst>
      </pc:sldChg>
      <pc:sldChg chg="delSp modSp new">
        <pc:chgData name="Francis Fung" userId="S::ffung@marchofdimes.ca::a4f064d3-c8d8-4b4f-982b-9900066688e2" providerId="AD" clId="Web-{FB89C655-12EE-E675-38D9-FEAA83636E89}" dt="2024-09-26T14:25:38.868" v="50"/>
        <pc:sldMkLst>
          <pc:docMk/>
          <pc:sldMk cId="2924557893" sldId="275"/>
        </pc:sldMkLst>
        <pc:spChg chg="mod">
          <ac:chgData name="Francis Fung" userId="S::ffung@marchofdimes.ca::a4f064d3-c8d8-4b4f-982b-9900066688e2" providerId="AD" clId="Web-{FB89C655-12EE-E675-38D9-FEAA83636E89}" dt="2024-09-26T14:25:32.899" v="49" actId="20577"/>
          <ac:spMkLst>
            <pc:docMk/>
            <pc:sldMk cId="2924557893" sldId="275"/>
            <ac:spMk id="2" creationId="{032C42C7-1B46-9B4A-065F-E5DFEC33FEA5}"/>
          </ac:spMkLst>
        </pc:spChg>
        <pc:spChg chg="del">
          <ac:chgData name="Francis Fung" userId="S::ffung@marchofdimes.ca::a4f064d3-c8d8-4b4f-982b-9900066688e2" providerId="AD" clId="Web-{FB89C655-12EE-E675-38D9-FEAA83636E89}" dt="2024-09-26T14:25:38.868" v="50"/>
          <ac:spMkLst>
            <pc:docMk/>
            <pc:sldMk cId="2924557893" sldId="275"/>
            <ac:spMk id="3" creationId="{8DC92F99-EC43-5F3E-90E3-A72990D18724}"/>
          </ac:spMkLst>
        </pc:spChg>
      </pc:sldChg>
      <pc:sldChg chg="modSp new">
        <pc:chgData name="Francis Fung" userId="S::ffung@marchofdimes.ca::a4f064d3-c8d8-4b4f-982b-9900066688e2" providerId="AD" clId="Web-{FB89C655-12EE-E675-38D9-FEAA83636E89}" dt="2024-09-26T14:27:17.448" v="68" actId="20577"/>
        <pc:sldMkLst>
          <pc:docMk/>
          <pc:sldMk cId="3893319014" sldId="276"/>
        </pc:sldMkLst>
        <pc:spChg chg="mod">
          <ac:chgData name="Francis Fung" userId="S::ffung@marchofdimes.ca::a4f064d3-c8d8-4b4f-982b-9900066688e2" providerId="AD" clId="Web-{FB89C655-12EE-E675-38D9-FEAA83636E89}" dt="2024-09-26T14:27:17.448" v="68" actId="20577"/>
          <ac:spMkLst>
            <pc:docMk/>
            <pc:sldMk cId="3893319014" sldId="276"/>
            <ac:spMk id="2" creationId="{AE0D6872-641C-9C42-3686-63992AF1A0BD}"/>
          </ac:spMkLst>
        </pc:spChg>
        <pc:spChg chg="mod">
          <ac:chgData name="Francis Fung" userId="S::ffung@marchofdimes.ca::a4f064d3-c8d8-4b4f-982b-9900066688e2" providerId="AD" clId="Web-{FB89C655-12EE-E675-38D9-FEAA83636E89}" dt="2024-09-26T14:26:55.370" v="62" actId="20577"/>
          <ac:spMkLst>
            <pc:docMk/>
            <pc:sldMk cId="3893319014" sldId="276"/>
            <ac:spMk id="3" creationId="{D0C03C3B-ABAF-8BCC-0330-FD45A4618B5E}"/>
          </ac:spMkLst>
        </pc:spChg>
      </pc:sldChg>
      <pc:sldChg chg="modSp new">
        <pc:chgData name="Francis Fung" userId="S::ffung@marchofdimes.ca::a4f064d3-c8d8-4b4f-982b-9900066688e2" providerId="AD" clId="Web-{FB89C655-12EE-E675-38D9-FEAA83636E89}" dt="2024-09-26T14:28:17.559" v="97" actId="20577"/>
        <pc:sldMkLst>
          <pc:docMk/>
          <pc:sldMk cId="1392607620" sldId="277"/>
        </pc:sldMkLst>
        <pc:spChg chg="mod">
          <ac:chgData name="Francis Fung" userId="S::ffung@marchofdimes.ca::a4f064d3-c8d8-4b4f-982b-9900066688e2" providerId="AD" clId="Web-{FB89C655-12EE-E675-38D9-FEAA83636E89}" dt="2024-09-26T14:28:17.559" v="97" actId="20577"/>
          <ac:spMkLst>
            <pc:docMk/>
            <pc:sldMk cId="1392607620" sldId="277"/>
            <ac:spMk id="2" creationId="{5968E8FF-F49E-7800-B116-066AED1C1AD3}"/>
          </ac:spMkLst>
        </pc:spChg>
        <pc:spChg chg="mod">
          <ac:chgData name="Francis Fung" userId="S::ffung@marchofdimes.ca::a4f064d3-c8d8-4b4f-982b-9900066688e2" providerId="AD" clId="Web-{FB89C655-12EE-E675-38D9-FEAA83636E89}" dt="2024-09-26T14:27:54.605" v="91" actId="20577"/>
          <ac:spMkLst>
            <pc:docMk/>
            <pc:sldMk cId="1392607620" sldId="277"/>
            <ac:spMk id="3" creationId="{384F9B5A-EAD0-7715-8F64-AC200A41A038}"/>
          </ac:spMkLst>
        </pc:spChg>
      </pc:sldChg>
      <pc:sldChg chg="modSp new">
        <pc:chgData name="Francis Fung" userId="S::ffung@marchofdimes.ca::a4f064d3-c8d8-4b4f-982b-9900066688e2" providerId="AD" clId="Web-{FB89C655-12EE-E675-38D9-FEAA83636E89}" dt="2024-09-26T14:29:27.920" v="107" actId="20577"/>
        <pc:sldMkLst>
          <pc:docMk/>
          <pc:sldMk cId="2173708732" sldId="278"/>
        </pc:sldMkLst>
        <pc:spChg chg="mod">
          <ac:chgData name="Francis Fung" userId="S::ffung@marchofdimes.ca::a4f064d3-c8d8-4b4f-982b-9900066688e2" providerId="AD" clId="Web-{FB89C655-12EE-E675-38D9-FEAA83636E89}" dt="2024-09-26T14:29:27.920" v="107" actId="20577"/>
          <ac:spMkLst>
            <pc:docMk/>
            <pc:sldMk cId="2173708732" sldId="278"/>
            <ac:spMk id="2" creationId="{C676CD13-D974-0DB8-180D-2A9B3AFE9D7B}"/>
          </ac:spMkLst>
        </pc:spChg>
        <pc:spChg chg="mod">
          <ac:chgData name="Francis Fung" userId="S::ffung@marchofdimes.ca::a4f064d3-c8d8-4b4f-982b-9900066688e2" providerId="AD" clId="Web-{FB89C655-12EE-E675-38D9-FEAA83636E89}" dt="2024-09-26T14:29:10.842" v="104" actId="20577"/>
          <ac:spMkLst>
            <pc:docMk/>
            <pc:sldMk cId="2173708732" sldId="278"/>
            <ac:spMk id="3" creationId="{5F9FE75A-F47B-A642-C2B5-C0A7F27CB4D4}"/>
          </ac:spMkLst>
        </pc:spChg>
      </pc:sldChg>
      <pc:sldChg chg="addSp modSp new mod modClrScheme chgLayout">
        <pc:chgData name="Francis Fung" userId="S::ffung@marchofdimes.ca::a4f064d3-c8d8-4b4f-982b-9900066688e2" providerId="AD" clId="Web-{FB89C655-12EE-E675-38D9-FEAA83636E89}" dt="2024-09-26T14:34:27.333" v="142" actId="20577"/>
        <pc:sldMkLst>
          <pc:docMk/>
          <pc:sldMk cId="2448088514" sldId="279"/>
        </pc:sldMkLst>
        <pc:spChg chg="mod ord">
          <ac:chgData name="Francis Fung" userId="S::ffung@marchofdimes.ca::a4f064d3-c8d8-4b4f-982b-9900066688e2" providerId="AD" clId="Web-{FB89C655-12EE-E675-38D9-FEAA83636E89}" dt="2024-09-26T14:34:27.333" v="142" actId="20577"/>
          <ac:spMkLst>
            <pc:docMk/>
            <pc:sldMk cId="2448088514" sldId="279"/>
            <ac:spMk id="2" creationId="{72E962F7-3611-2852-0F15-13574F85D387}"/>
          </ac:spMkLst>
        </pc:spChg>
        <pc:spChg chg="mod ord">
          <ac:chgData name="Francis Fung" userId="S::ffung@marchofdimes.ca::a4f064d3-c8d8-4b4f-982b-9900066688e2" providerId="AD" clId="Web-{FB89C655-12EE-E675-38D9-FEAA83636E89}" dt="2024-09-26T14:32:54.034" v="119"/>
          <ac:spMkLst>
            <pc:docMk/>
            <pc:sldMk cId="2448088514" sldId="279"/>
            <ac:spMk id="3" creationId="{90DA069C-B734-CDFF-F78B-3ABCFC3362DE}"/>
          </ac:spMkLst>
        </pc:spChg>
        <pc:spChg chg="add mod ord">
          <ac:chgData name="Francis Fung" userId="S::ffung@marchofdimes.ca::a4f064d3-c8d8-4b4f-982b-9900066688e2" providerId="AD" clId="Web-{FB89C655-12EE-E675-38D9-FEAA83636E89}" dt="2024-09-26T14:34:23.864" v="141" actId="20577"/>
          <ac:spMkLst>
            <pc:docMk/>
            <pc:sldMk cId="2448088514" sldId="279"/>
            <ac:spMk id="4" creationId="{1ABFFB33-B380-E8D8-ECC0-FDA63EBD0B3B}"/>
          </ac:spMkLst>
        </pc:spChg>
      </pc:sldChg>
      <pc:sldChg chg="modSp new">
        <pc:chgData name="Francis Fung" userId="S::ffung@marchofdimes.ca::a4f064d3-c8d8-4b4f-982b-9900066688e2" providerId="AD" clId="Web-{FB89C655-12EE-E675-38D9-FEAA83636E89}" dt="2024-09-26T14:35:14.584" v="159" actId="20577"/>
        <pc:sldMkLst>
          <pc:docMk/>
          <pc:sldMk cId="4072597670" sldId="280"/>
        </pc:sldMkLst>
        <pc:spChg chg="mod">
          <ac:chgData name="Francis Fung" userId="S::ffung@marchofdimes.ca::a4f064d3-c8d8-4b4f-982b-9900066688e2" providerId="AD" clId="Web-{FB89C655-12EE-E675-38D9-FEAA83636E89}" dt="2024-09-26T14:35:14.584" v="159" actId="20577"/>
          <ac:spMkLst>
            <pc:docMk/>
            <pc:sldMk cId="4072597670" sldId="280"/>
            <ac:spMk id="2" creationId="{76B54ED3-74C7-CAEF-A1E3-78AFF221C97C}"/>
          </ac:spMkLst>
        </pc:spChg>
        <pc:spChg chg="mod">
          <ac:chgData name="Francis Fung" userId="S::ffung@marchofdimes.ca::a4f064d3-c8d8-4b4f-982b-9900066688e2" providerId="AD" clId="Web-{FB89C655-12EE-E675-38D9-FEAA83636E89}" dt="2024-09-26T14:34:55.115" v="153" actId="20577"/>
          <ac:spMkLst>
            <pc:docMk/>
            <pc:sldMk cId="4072597670" sldId="280"/>
            <ac:spMk id="3" creationId="{F4C8B227-67C7-E1E5-23A5-2BAF9A689B46}"/>
          </ac:spMkLst>
        </pc:spChg>
      </pc:sldChg>
      <pc:sldChg chg="modSp new">
        <pc:chgData name="Francis Fung" userId="S::ffung@marchofdimes.ca::a4f064d3-c8d8-4b4f-982b-9900066688e2" providerId="AD" clId="Web-{FB89C655-12EE-E675-38D9-FEAA83636E89}" dt="2024-09-26T14:35:44.100" v="188" actId="20577"/>
        <pc:sldMkLst>
          <pc:docMk/>
          <pc:sldMk cId="3543027579" sldId="281"/>
        </pc:sldMkLst>
        <pc:spChg chg="mod">
          <ac:chgData name="Francis Fung" userId="S::ffung@marchofdimes.ca::a4f064d3-c8d8-4b4f-982b-9900066688e2" providerId="AD" clId="Web-{FB89C655-12EE-E675-38D9-FEAA83636E89}" dt="2024-09-26T14:35:44.100" v="188" actId="20577"/>
          <ac:spMkLst>
            <pc:docMk/>
            <pc:sldMk cId="3543027579" sldId="281"/>
            <ac:spMk id="2" creationId="{0B386B6B-9B77-C00A-BC7E-307961E7E06D}"/>
          </ac:spMkLst>
        </pc:spChg>
        <pc:spChg chg="mod">
          <ac:chgData name="Francis Fung" userId="S::ffung@marchofdimes.ca::a4f064d3-c8d8-4b4f-982b-9900066688e2" providerId="AD" clId="Web-{FB89C655-12EE-E675-38D9-FEAA83636E89}" dt="2024-09-26T14:35:34.662" v="172" actId="20577"/>
          <ac:spMkLst>
            <pc:docMk/>
            <pc:sldMk cId="3543027579" sldId="281"/>
            <ac:spMk id="3" creationId="{ABD3A5A8-97F8-C2CD-89E7-97C7E571015C}"/>
          </ac:spMkLst>
        </pc:spChg>
      </pc:sldChg>
      <pc:sldChg chg="delSp modSp new">
        <pc:chgData name="Francis Fung" userId="S::ffung@marchofdimes.ca::a4f064d3-c8d8-4b4f-982b-9900066688e2" providerId="AD" clId="Web-{FB89C655-12EE-E675-38D9-FEAA83636E89}" dt="2024-09-26T14:40:08.528" v="216"/>
        <pc:sldMkLst>
          <pc:docMk/>
          <pc:sldMk cId="1067156421" sldId="282"/>
        </pc:sldMkLst>
        <pc:spChg chg="mod">
          <ac:chgData name="Francis Fung" userId="S::ffung@marchofdimes.ca::a4f064d3-c8d8-4b4f-982b-9900066688e2" providerId="AD" clId="Web-{FB89C655-12EE-E675-38D9-FEAA83636E89}" dt="2024-09-26T14:40:04.621" v="215" actId="20577"/>
          <ac:spMkLst>
            <pc:docMk/>
            <pc:sldMk cId="1067156421" sldId="282"/>
            <ac:spMk id="2" creationId="{0881C42E-A7FE-6BA7-2E9B-A95D533EC7DB}"/>
          </ac:spMkLst>
        </pc:spChg>
        <pc:spChg chg="del">
          <ac:chgData name="Francis Fung" userId="S::ffung@marchofdimes.ca::a4f064d3-c8d8-4b4f-982b-9900066688e2" providerId="AD" clId="Web-{FB89C655-12EE-E675-38D9-FEAA83636E89}" dt="2024-09-26T14:40:08.528" v="216"/>
          <ac:spMkLst>
            <pc:docMk/>
            <pc:sldMk cId="1067156421" sldId="282"/>
            <ac:spMk id="3" creationId="{6329D13B-6235-95FC-4A5D-89A3407D168E}"/>
          </ac:spMkLst>
        </pc:spChg>
      </pc:sldChg>
    </pc:docChg>
  </pc:docChgLst>
  <pc:docChgLst>
    <pc:chgData name="Francis Fung" userId="S::ffung@marchofdimes.ca::a4f064d3-c8d8-4b4f-982b-9900066688e2" providerId="AD" clId="Web-{4C3C9094-1768-5601-A958-9D6C028B90BA}"/>
    <pc:docChg chg="modSld sldOrd">
      <pc:chgData name="Francis Fung" userId="S::ffung@marchofdimes.ca::a4f064d3-c8d8-4b4f-982b-9900066688e2" providerId="AD" clId="Web-{4C3C9094-1768-5601-A958-9D6C028B90BA}" dt="2024-10-08T13:24:03.559" v="40"/>
      <pc:docMkLst>
        <pc:docMk/>
      </pc:docMkLst>
      <pc:sldChg chg="modNotes">
        <pc:chgData name="Francis Fung" userId="S::ffung@marchofdimes.ca::a4f064d3-c8d8-4b4f-982b-9900066688e2" providerId="AD" clId="Web-{4C3C9094-1768-5601-A958-9D6C028B90BA}" dt="2024-10-08T13:20:51.102" v="2"/>
        <pc:sldMkLst>
          <pc:docMk/>
          <pc:sldMk cId="2844878975" sldId="256"/>
        </pc:sldMkLst>
      </pc:sldChg>
      <pc:sldChg chg="modNotes">
        <pc:chgData name="Francis Fung" userId="S::ffung@marchofdimes.ca::a4f064d3-c8d8-4b4f-982b-9900066688e2" providerId="AD" clId="Web-{4C3C9094-1768-5601-A958-9D6C028B90BA}" dt="2024-10-08T13:21:45.072" v="10"/>
        <pc:sldMkLst>
          <pc:docMk/>
          <pc:sldMk cId="1964193264" sldId="257"/>
        </pc:sldMkLst>
      </pc:sldChg>
      <pc:sldChg chg="modNotes">
        <pc:chgData name="Francis Fung" userId="S::ffung@marchofdimes.ca::a4f064d3-c8d8-4b4f-982b-9900066688e2" providerId="AD" clId="Web-{4C3C9094-1768-5601-A958-9D6C028B90BA}" dt="2024-10-08T13:21:05.649" v="8"/>
        <pc:sldMkLst>
          <pc:docMk/>
          <pc:sldMk cId="4142249517" sldId="259"/>
        </pc:sldMkLst>
      </pc:sldChg>
      <pc:sldChg chg="ord modNotes">
        <pc:chgData name="Francis Fung" userId="S::ffung@marchofdimes.ca::a4f064d3-c8d8-4b4f-982b-9900066688e2" providerId="AD" clId="Web-{4C3C9094-1768-5601-A958-9D6C028B90BA}" dt="2024-10-08T13:22:20.244" v="15"/>
        <pc:sldMkLst>
          <pc:docMk/>
          <pc:sldMk cId="3332339769" sldId="268"/>
        </pc:sldMkLst>
      </pc:sldChg>
      <pc:sldChg chg="modNotes">
        <pc:chgData name="Francis Fung" userId="S::ffung@marchofdimes.ca::a4f064d3-c8d8-4b4f-982b-9900066688e2" providerId="AD" clId="Web-{4C3C9094-1768-5601-A958-9D6C028B90BA}" dt="2024-10-08T13:23:42.496" v="36"/>
        <pc:sldMkLst>
          <pc:docMk/>
          <pc:sldMk cId="2644864376" sldId="272"/>
        </pc:sldMkLst>
      </pc:sldChg>
      <pc:sldChg chg="modNotes">
        <pc:chgData name="Francis Fung" userId="S::ffung@marchofdimes.ca::a4f064d3-c8d8-4b4f-982b-9900066688e2" providerId="AD" clId="Web-{4C3C9094-1768-5601-A958-9D6C028B90BA}" dt="2024-10-08T13:20:55.821" v="4"/>
        <pc:sldMkLst>
          <pc:docMk/>
          <pc:sldMk cId="103619973" sldId="273"/>
        </pc:sldMkLst>
      </pc:sldChg>
      <pc:sldChg chg="modNotes">
        <pc:chgData name="Francis Fung" userId="S::ffung@marchofdimes.ca::a4f064d3-c8d8-4b4f-982b-9900066688e2" providerId="AD" clId="Web-{4C3C9094-1768-5601-A958-9D6C028B90BA}" dt="2024-10-08T13:22:28.369" v="19"/>
        <pc:sldMkLst>
          <pc:docMk/>
          <pc:sldMk cId="1792923202" sldId="274"/>
        </pc:sldMkLst>
      </pc:sldChg>
      <pc:sldChg chg="modNotes">
        <pc:chgData name="Francis Fung" userId="S::ffung@marchofdimes.ca::a4f064d3-c8d8-4b4f-982b-9900066688e2" providerId="AD" clId="Web-{4C3C9094-1768-5601-A958-9D6C028B90BA}" dt="2024-10-08T13:22:47.010" v="25"/>
        <pc:sldMkLst>
          <pc:docMk/>
          <pc:sldMk cId="2924557893" sldId="275"/>
        </pc:sldMkLst>
      </pc:sldChg>
      <pc:sldChg chg="modNotes">
        <pc:chgData name="Francis Fung" userId="S::ffung@marchofdimes.ca::a4f064d3-c8d8-4b4f-982b-9900066688e2" providerId="AD" clId="Web-{4C3C9094-1768-5601-A958-9D6C028B90BA}" dt="2024-10-08T13:23:06.276" v="27"/>
        <pc:sldMkLst>
          <pc:docMk/>
          <pc:sldMk cId="3893319014" sldId="276"/>
        </pc:sldMkLst>
      </pc:sldChg>
      <pc:sldChg chg="modNotes">
        <pc:chgData name="Francis Fung" userId="S::ffung@marchofdimes.ca::a4f064d3-c8d8-4b4f-982b-9900066688e2" providerId="AD" clId="Web-{4C3C9094-1768-5601-A958-9D6C028B90BA}" dt="2024-10-08T13:23:09.229" v="28"/>
        <pc:sldMkLst>
          <pc:docMk/>
          <pc:sldMk cId="1392607620" sldId="277"/>
        </pc:sldMkLst>
      </pc:sldChg>
      <pc:sldChg chg="modNotes">
        <pc:chgData name="Francis Fung" userId="S::ffung@marchofdimes.ca::a4f064d3-c8d8-4b4f-982b-9900066688e2" providerId="AD" clId="Web-{4C3C9094-1768-5601-A958-9D6C028B90BA}" dt="2024-10-08T13:23:13.745" v="30"/>
        <pc:sldMkLst>
          <pc:docMk/>
          <pc:sldMk cId="2173708732" sldId="278"/>
        </pc:sldMkLst>
      </pc:sldChg>
      <pc:sldChg chg="modNotes">
        <pc:chgData name="Francis Fung" userId="S::ffung@marchofdimes.ca::a4f064d3-c8d8-4b4f-982b-9900066688e2" providerId="AD" clId="Web-{4C3C9094-1768-5601-A958-9D6C028B90BA}" dt="2024-10-08T13:23:19.105" v="32"/>
        <pc:sldMkLst>
          <pc:docMk/>
          <pc:sldMk cId="2448088514" sldId="279"/>
        </pc:sldMkLst>
      </pc:sldChg>
      <pc:sldChg chg="modNotes">
        <pc:chgData name="Francis Fung" userId="S::ffung@marchofdimes.ca::a4f064d3-c8d8-4b4f-982b-9900066688e2" providerId="AD" clId="Web-{4C3C9094-1768-5601-A958-9D6C028B90BA}" dt="2024-10-08T13:23:26.558" v="33"/>
        <pc:sldMkLst>
          <pc:docMk/>
          <pc:sldMk cId="4072597670" sldId="280"/>
        </pc:sldMkLst>
      </pc:sldChg>
      <pc:sldChg chg="modNotes">
        <pc:chgData name="Francis Fung" userId="S::ffung@marchofdimes.ca::a4f064d3-c8d8-4b4f-982b-9900066688e2" providerId="AD" clId="Web-{4C3C9094-1768-5601-A958-9D6C028B90BA}" dt="2024-10-08T13:23:29.964" v="34"/>
        <pc:sldMkLst>
          <pc:docMk/>
          <pc:sldMk cId="3543027579" sldId="281"/>
        </pc:sldMkLst>
      </pc:sldChg>
      <pc:sldChg chg="modNotes">
        <pc:chgData name="Francis Fung" userId="S::ffung@marchofdimes.ca::a4f064d3-c8d8-4b4f-982b-9900066688e2" providerId="AD" clId="Web-{4C3C9094-1768-5601-A958-9D6C028B90BA}" dt="2024-10-08T13:24:03.559" v="40"/>
        <pc:sldMkLst>
          <pc:docMk/>
          <pc:sldMk cId="1067156421" sldId="282"/>
        </pc:sldMkLst>
      </pc:sldChg>
      <pc:sldChg chg="modNotes">
        <pc:chgData name="Francis Fung" userId="S::ffung@marchofdimes.ca::a4f064d3-c8d8-4b4f-982b-9900066688e2" providerId="AD" clId="Web-{4C3C9094-1768-5601-A958-9D6C028B90BA}" dt="2024-10-08T13:22:22.666" v="17"/>
        <pc:sldMkLst>
          <pc:docMk/>
          <pc:sldMk cId="1926958615" sldId="283"/>
        </pc:sldMkLst>
      </pc:sldChg>
      <pc:sldChg chg="modNotes">
        <pc:chgData name="Francis Fung" userId="S::ffung@marchofdimes.ca::a4f064d3-c8d8-4b4f-982b-9900066688e2" providerId="AD" clId="Web-{4C3C9094-1768-5601-A958-9D6C028B90BA}" dt="2024-10-08T13:22:25.354" v="18"/>
        <pc:sldMkLst>
          <pc:docMk/>
          <pc:sldMk cId="3210219198" sldId="284"/>
        </pc:sldMkLst>
      </pc:sldChg>
      <pc:sldChg chg="modNotes">
        <pc:chgData name="Francis Fung" userId="S::ffung@marchofdimes.ca::a4f064d3-c8d8-4b4f-982b-9900066688e2" providerId="AD" clId="Web-{4C3C9094-1768-5601-A958-9D6C028B90BA}" dt="2024-10-08T13:22:33.057" v="20"/>
        <pc:sldMkLst>
          <pc:docMk/>
          <pc:sldMk cId="1474592750" sldId="285"/>
        </pc:sldMkLst>
      </pc:sldChg>
      <pc:sldChg chg="modNotes">
        <pc:chgData name="Francis Fung" userId="S::ffung@marchofdimes.ca::a4f064d3-c8d8-4b4f-982b-9900066688e2" providerId="AD" clId="Web-{4C3C9094-1768-5601-A958-9D6C028B90BA}" dt="2024-10-08T13:22:35.776" v="21"/>
        <pc:sldMkLst>
          <pc:docMk/>
          <pc:sldMk cId="3224515884" sldId="286"/>
        </pc:sldMkLst>
      </pc:sldChg>
      <pc:sldChg chg="modNotes">
        <pc:chgData name="Francis Fung" userId="S::ffung@marchofdimes.ca::a4f064d3-c8d8-4b4f-982b-9900066688e2" providerId="AD" clId="Web-{4C3C9094-1768-5601-A958-9D6C028B90BA}" dt="2024-10-08T13:22:43.885" v="24"/>
        <pc:sldMkLst>
          <pc:docMk/>
          <pc:sldMk cId="1710105440" sldId="287"/>
        </pc:sldMkLst>
      </pc:sldChg>
      <pc:sldChg chg="modNotes">
        <pc:chgData name="Francis Fung" userId="S::ffung@marchofdimes.ca::a4f064d3-c8d8-4b4f-982b-9900066688e2" providerId="AD" clId="Web-{4C3C9094-1768-5601-A958-9D6C028B90BA}" dt="2024-10-08T13:23:33.886" v="35"/>
        <pc:sldMkLst>
          <pc:docMk/>
          <pc:sldMk cId="1765447457" sldId="288"/>
        </pc:sldMkLst>
      </pc:sldChg>
    </pc:docChg>
  </pc:docChgLst>
  <pc:docChgLst>
    <pc:chgData name="Francis Fung" userId="S::ffung@marchofdimes.ca::a4f064d3-c8d8-4b4f-982b-9900066688e2" providerId="AD" clId="Web-{8706B946-9B73-523A-88DC-45E78BC47A8E}"/>
    <pc:docChg chg="modSld">
      <pc:chgData name="Francis Fung" userId="S::ffung@marchofdimes.ca::a4f064d3-c8d8-4b4f-982b-9900066688e2" providerId="AD" clId="Web-{8706B946-9B73-523A-88DC-45E78BC47A8E}" dt="2024-09-03T19:59:38.214" v="20"/>
      <pc:docMkLst>
        <pc:docMk/>
      </pc:docMkLst>
      <pc:sldChg chg="modNotes">
        <pc:chgData name="Francis Fung" userId="S::ffung@marchofdimes.ca::a4f064d3-c8d8-4b4f-982b-9900066688e2" providerId="AD" clId="Web-{8706B946-9B73-523A-88DC-45E78BC47A8E}" dt="2024-09-03T19:59:38.214" v="20"/>
        <pc:sldMkLst>
          <pc:docMk/>
          <pc:sldMk cId="2194649137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388C79-A9A0-43C5-A65F-1CA4D6BB26C5}" type="datetimeFigureOut">
              <a:rPr lang="en-CA" smtClean="0"/>
              <a:t>2024-10-10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BB9EAC-EC9E-43D0-9590-F050E80A7C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94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FC749-3FAD-4A8A-8B00-BCD332E8FB65}" type="datetimeFigureOut">
              <a:rPr lang="en-CA" smtClean="0"/>
              <a:t>2024-10-10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234C0-0C5B-4F8B-A408-0C25E2619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42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Intro from 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69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58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52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21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58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49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364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721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307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630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92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742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659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007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Back to 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01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28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87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12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54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07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39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234C0-0C5B-4F8B-A408-0C25E26191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87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/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9"/>
          <a:stretch/>
        </p:blipFill>
        <p:spPr>
          <a:xfrm>
            <a:off x="101244" y="0"/>
            <a:ext cx="8917309" cy="5050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3568" y="3003798"/>
            <a:ext cx="72008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740352" y="3003798"/>
            <a:ext cx="72008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7774"/>
            <a:ext cx="7776864" cy="129614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9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76 -9.046E-7 L 1.38889E-6 -9.046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44444E-6 -9.046E-7 L -0.0276 -9.046E-7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4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4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4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93"/>
            <a:ext cx="9144000" cy="4226041"/>
          </a:xfrm>
        </p:spPr>
        <p:txBody>
          <a:bodyPr/>
          <a:lstStyle>
            <a:lvl1pPr marL="7200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4299942"/>
            <a:ext cx="6767736" cy="684076"/>
          </a:xfrm>
        </p:spPr>
        <p:txBody>
          <a:bodyPr>
            <a:noAutofit/>
          </a:bodyPr>
          <a:lstStyle>
            <a:lvl1pPr algn="r">
              <a:defRPr sz="4000" b="0" cap="none" baseline="0">
                <a:solidFill>
                  <a:srgbClr val="7AC1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" y="4492067"/>
            <a:ext cx="1690498" cy="3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9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096344"/>
          </a:xfrm>
        </p:spPr>
        <p:txBody>
          <a:bodyPr>
            <a:normAutofit/>
          </a:bodyPr>
          <a:lstStyle>
            <a:lvl1pPr indent="-144000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pPr algn="l"/>
              <a:t>‹#›</a:t>
            </a:fld>
            <a:endParaRPr lang="en-US" sz="1200" b="0" i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>
                  <a:solidFill>
                    <a:schemeClr val="bg2">
                      <a:lumMod val="25000"/>
                    </a:schemeClr>
                  </a:solidFill>
                </a:rPr>
                <a:t>March</a:t>
              </a:r>
              <a:r>
                <a:rPr lang="en-CA" sz="1200" b="0" baseline="0">
                  <a:solidFill>
                    <a:schemeClr val="bg2">
                      <a:lumMod val="25000"/>
                    </a:schemeClr>
                  </a:solidFill>
                </a:rPr>
                <a:t> of Dimes Canada</a:t>
              </a:r>
              <a:endParaRPr lang="en-CA" sz="1200" b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none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har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3795886"/>
            <a:ext cx="8207375" cy="64752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23042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pPr algn="l"/>
              <a:t>‹#›</a:t>
            </a:fld>
            <a:endParaRPr lang="en-US" sz="1200" b="0" i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25" name="TextBox 24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>
                  <a:solidFill>
                    <a:schemeClr val="bg2">
                      <a:lumMod val="25000"/>
                    </a:schemeClr>
                  </a:solidFill>
                </a:rPr>
                <a:t>March</a:t>
              </a:r>
              <a:r>
                <a:rPr lang="en-CA" sz="1200" b="0" baseline="0">
                  <a:solidFill>
                    <a:schemeClr val="bg2">
                      <a:lumMod val="25000"/>
                    </a:schemeClr>
                  </a:solidFill>
                </a:rPr>
                <a:t> of Dimes Canada</a:t>
              </a:r>
              <a:endParaRPr lang="en-CA" sz="1200" b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none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3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042792" cy="3096344"/>
          </a:xfrm>
        </p:spPr>
        <p:txBody>
          <a:bodyPr>
            <a:normAutofit/>
          </a:bodyPr>
          <a:lstStyle>
            <a:lvl1pPr indent="-144000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644008" y="1347614"/>
            <a:ext cx="4042792" cy="3096344"/>
          </a:xfrm>
        </p:spPr>
        <p:txBody>
          <a:bodyPr>
            <a:normAutofit/>
          </a:bodyPr>
          <a:lstStyle>
            <a:lvl1pPr indent="-144000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90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 marL="126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 marL="1620000" indent="-144000"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pPr algn="l"/>
              <a:t>‹#›</a:t>
            </a:fld>
            <a:endParaRPr lang="en-US" sz="1200" b="0" i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>
                  <a:solidFill>
                    <a:schemeClr val="bg2">
                      <a:lumMod val="25000"/>
                    </a:schemeClr>
                  </a:solidFill>
                </a:rPr>
                <a:t>March</a:t>
              </a:r>
              <a:r>
                <a:rPr lang="en-CA" sz="1200" b="0" baseline="0">
                  <a:solidFill>
                    <a:schemeClr val="bg2">
                      <a:lumMod val="25000"/>
                    </a:schemeClr>
                  </a:solidFill>
                </a:rPr>
                <a:t> of Dimes Canada</a:t>
              </a:r>
              <a:endParaRPr lang="en-CA" sz="1200" b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none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8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Graphic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77800" dir="3660000" algn="tl" rotWithShape="0">
              <a:schemeClr val="bg1">
                <a:lumMod val="6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338" y="339502"/>
            <a:ext cx="3816134" cy="1656184"/>
          </a:xfrm>
        </p:spPr>
        <p:txBody>
          <a:bodyPr anchor="b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04661" y="2211388"/>
            <a:ext cx="3815501" cy="2376586"/>
          </a:xfrm>
        </p:spPr>
        <p:txBody>
          <a:bodyPr>
            <a:normAutofit/>
          </a:bodyPr>
          <a:lstStyle>
            <a:lvl1pPr marL="180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540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 marL="792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 marL="1008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 marL="1260000" indent="-144000">
              <a:defRPr sz="1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93" y="4721048"/>
            <a:ext cx="1271798" cy="251960"/>
          </a:xfrm>
          <a:prstGeom prst="rect">
            <a:avLst/>
          </a:prstGeom>
        </p:spPr>
      </p:pic>
      <p:sp>
        <p:nvSpPr>
          <p:cNvPr id="25" name="Content Placeholder 19"/>
          <p:cNvSpPr>
            <a:spLocks noGrp="1"/>
          </p:cNvSpPr>
          <p:nvPr>
            <p:ph sz="quarter" idx="12"/>
          </p:nvPr>
        </p:nvSpPr>
        <p:spPr>
          <a:xfrm>
            <a:off x="0" y="0"/>
            <a:ext cx="4716463" cy="5143500"/>
          </a:xfrm>
        </p:spPr>
        <p:txBody>
          <a:bodyPr/>
          <a:lstStyle>
            <a:lvl1pPr marL="7200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20666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767188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713710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60232" y="1419622"/>
            <a:ext cx="1587845" cy="1728836"/>
          </a:xfrm>
          <a:custGeom>
            <a:avLst/>
            <a:gdLst>
              <a:gd name="connsiteX0" fmla="*/ 0 w 1727200"/>
              <a:gd name="connsiteY0" fmla="*/ 287872 h 1873250"/>
              <a:gd name="connsiteX1" fmla="*/ 287872 w 1727200"/>
              <a:gd name="connsiteY1" fmla="*/ 0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439328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87872 h 1873250"/>
              <a:gd name="connsiteX1" fmla="*/ 192774 w 1727200"/>
              <a:gd name="connsiteY1" fmla="*/ 7315 h 1873250"/>
              <a:gd name="connsiteX2" fmla="*/ 1541741 w 1727200"/>
              <a:gd name="connsiteY2" fmla="*/ 0 h 1873250"/>
              <a:gd name="connsiteX3" fmla="*/ 1727200 w 1727200"/>
              <a:gd name="connsiteY3" fmla="*/ 287872 h 1873250"/>
              <a:gd name="connsiteX4" fmla="*/ 1727200 w 1727200"/>
              <a:gd name="connsiteY4" fmla="*/ 1585378 h 1873250"/>
              <a:gd name="connsiteX5" fmla="*/ 1439328 w 1727200"/>
              <a:gd name="connsiteY5" fmla="*/ 1873250 h 1873250"/>
              <a:gd name="connsiteX6" fmla="*/ 287872 w 1727200"/>
              <a:gd name="connsiteY6" fmla="*/ 1873250 h 1873250"/>
              <a:gd name="connsiteX7" fmla="*/ 0 w 1727200"/>
              <a:gd name="connsiteY7" fmla="*/ 1585378 h 1873250"/>
              <a:gd name="connsiteX8" fmla="*/ 0 w 1727200"/>
              <a:gd name="connsiteY8" fmla="*/ 287872 h 1873250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87872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439328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  <a:gd name="connsiteX0" fmla="*/ 0 w 1727200"/>
              <a:gd name="connsiteY0" fmla="*/ 295187 h 1880565"/>
              <a:gd name="connsiteX1" fmla="*/ 251296 w 1727200"/>
              <a:gd name="connsiteY1" fmla="*/ 0 h 1880565"/>
              <a:gd name="connsiteX2" fmla="*/ 1541741 w 1727200"/>
              <a:gd name="connsiteY2" fmla="*/ 7315 h 1880565"/>
              <a:gd name="connsiteX3" fmla="*/ 1727200 w 1727200"/>
              <a:gd name="connsiteY3" fmla="*/ 295187 h 1880565"/>
              <a:gd name="connsiteX4" fmla="*/ 1727200 w 1727200"/>
              <a:gd name="connsiteY4" fmla="*/ 1592693 h 1880565"/>
              <a:gd name="connsiteX5" fmla="*/ 1534426 w 1727200"/>
              <a:gd name="connsiteY5" fmla="*/ 1880565 h 1880565"/>
              <a:gd name="connsiteX6" fmla="*/ 222035 w 1727200"/>
              <a:gd name="connsiteY6" fmla="*/ 1880565 h 1880565"/>
              <a:gd name="connsiteX7" fmla="*/ 0 w 1727200"/>
              <a:gd name="connsiteY7" fmla="*/ 1592693 h 1880565"/>
              <a:gd name="connsiteX8" fmla="*/ 0 w 1727200"/>
              <a:gd name="connsiteY8" fmla="*/ 295187 h 18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880565">
                <a:moveTo>
                  <a:pt x="0" y="295187"/>
                </a:moveTo>
                <a:cubicBezTo>
                  <a:pt x="0" y="136200"/>
                  <a:pt x="92309" y="0"/>
                  <a:pt x="251296" y="0"/>
                </a:cubicBezTo>
                <a:lnTo>
                  <a:pt x="1541741" y="7315"/>
                </a:lnTo>
                <a:cubicBezTo>
                  <a:pt x="1700728" y="7315"/>
                  <a:pt x="1727200" y="136200"/>
                  <a:pt x="1727200" y="295187"/>
                </a:cubicBezTo>
                <a:lnTo>
                  <a:pt x="1727200" y="1592693"/>
                </a:lnTo>
                <a:cubicBezTo>
                  <a:pt x="1727200" y="1751680"/>
                  <a:pt x="1693413" y="1880565"/>
                  <a:pt x="1534426" y="1880565"/>
                </a:cubicBezTo>
                <a:lnTo>
                  <a:pt x="222035" y="1880565"/>
                </a:lnTo>
                <a:cubicBezTo>
                  <a:pt x="63048" y="1880565"/>
                  <a:pt x="0" y="1751680"/>
                  <a:pt x="0" y="1592693"/>
                </a:cubicBezTo>
                <a:lnTo>
                  <a:pt x="0" y="295187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7200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27088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771800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16016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660232" y="3723878"/>
            <a:ext cx="1584325" cy="576536"/>
          </a:xfrm>
        </p:spPr>
        <p:txBody>
          <a:bodyPr>
            <a:normAutofit/>
          </a:bodyPr>
          <a:lstStyle>
            <a:lvl1pPr marL="72000" indent="0" algn="ctr">
              <a:buNone/>
              <a:defRPr sz="1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27088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2771800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16016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660232" y="3219822"/>
            <a:ext cx="1584325" cy="360512"/>
          </a:xfrm>
        </p:spPr>
        <p:txBody>
          <a:bodyPr>
            <a:normAutofit/>
          </a:bodyPr>
          <a:lstStyle>
            <a:lvl1pPr marL="72000" indent="0" algn="ctr">
              <a:buNone/>
              <a:defRPr sz="16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pPr algn="l"/>
              <a:t>‹#›</a:t>
            </a:fld>
            <a:endParaRPr lang="en-US" sz="1200" b="0" i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>
                  <a:solidFill>
                    <a:schemeClr val="bg2">
                      <a:lumMod val="25000"/>
                    </a:schemeClr>
                  </a:solidFill>
                </a:rPr>
                <a:t>March</a:t>
              </a:r>
              <a:r>
                <a:rPr lang="en-CA" sz="1200" b="0" baseline="0">
                  <a:solidFill>
                    <a:schemeClr val="bg2">
                      <a:lumMod val="25000"/>
                    </a:schemeClr>
                  </a:solidFill>
                </a:rPr>
                <a:t> of Dimes Canada</a:t>
              </a:r>
              <a:endParaRPr lang="en-CA" sz="1200" b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none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6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s/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858000" y="1275606"/>
            <a:ext cx="2286000" cy="3867894"/>
          </a:xfrm>
          <a:prstGeom prst="rect">
            <a:avLst/>
          </a:prstGeom>
          <a:solidFill>
            <a:srgbClr val="007670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1275606"/>
            <a:ext cx="2286000" cy="3867894"/>
          </a:xfrm>
          <a:prstGeom prst="rect">
            <a:avLst/>
          </a:prstGeom>
          <a:solidFill>
            <a:srgbClr val="00817A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 userDrawn="1"/>
        </p:nvSpPr>
        <p:spPr>
          <a:xfrm>
            <a:off x="2286000" y="1275606"/>
            <a:ext cx="2286000" cy="3867894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 userDrawn="1"/>
        </p:nvSpPr>
        <p:spPr>
          <a:xfrm>
            <a:off x="0" y="1275606"/>
            <a:ext cx="2286000" cy="3867894"/>
          </a:xfrm>
          <a:prstGeom prst="rect">
            <a:avLst/>
          </a:prstGeom>
          <a:solidFill>
            <a:srgbClr val="00ACA4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9388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456656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42656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028656" y="1419623"/>
            <a:ext cx="1944687" cy="3024335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3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sx="48000" sy="48000" algn="l" rotWithShape="0">
              <a:schemeClr val="bg1">
                <a:lumMod val="6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67544" y="1131590"/>
            <a:ext cx="86409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pPr algn="l"/>
              <a:t>‹#›</a:t>
            </a:fld>
            <a:endParaRPr lang="en-US" sz="1200" b="0" i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31" name="TextBox 30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>
                  <a:solidFill>
                    <a:schemeClr val="bg2">
                      <a:lumMod val="25000"/>
                    </a:schemeClr>
                  </a:solidFill>
                </a:rPr>
                <a:t>March</a:t>
              </a:r>
              <a:r>
                <a:rPr lang="en-CA" sz="1200" b="0" baseline="0">
                  <a:solidFill>
                    <a:schemeClr val="bg2">
                      <a:lumMod val="25000"/>
                    </a:schemeClr>
                  </a:solidFill>
                </a:rPr>
                <a:t> of Dimes Canada</a:t>
              </a:r>
              <a:endParaRPr lang="en-CA" sz="1200" b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>
            <a:lvl1pPr>
              <a:defRPr sz="4400" cap="none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6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30349E-7 L -1.38889E-6 3.3034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s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rgbClr val="00ACA4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2286000" y="0"/>
            <a:ext cx="2286000" cy="5143500"/>
          </a:xfrm>
          <a:prstGeom prst="rect">
            <a:avLst/>
          </a:prstGeom>
          <a:solidFill>
            <a:srgbClr val="00817A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7670"/>
          </a:solidFill>
          <a:ln>
            <a:noFill/>
          </a:ln>
          <a:effectLst>
            <a:outerShdw blurRad="317500" dist="25400" dir="5400000" sx="99000" sy="99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9388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 baseline="0">
                <a:solidFill>
                  <a:schemeClr val="bg1"/>
                </a:solidFill>
              </a:defRPr>
            </a:lvl1pPr>
            <a:lvl2pPr marL="396000" indent="-144000">
              <a:defRPr sz="1400" b="1" baseline="0">
                <a:solidFill>
                  <a:schemeClr val="bg1"/>
                </a:solidFill>
              </a:defRPr>
            </a:lvl2pPr>
            <a:lvl3pPr marL="504000" indent="-108000" defTabSz="828000">
              <a:defRPr sz="1400" b="1" baseline="0">
                <a:solidFill>
                  <a:schemeClr val="bg1"/>
                </a:solidFill>
              </a:defRPr>
            </a:lvl3pPr>
            <a:lvl4pPr marL="684000" indent="-108000" defTabSz="828000">
              <a:defRPr sz="1400" b="1" baseline="0">
                <a:solidFill>
                  <a:schemeClr val="bg1"/>
                </a:solidFill>
              </a:defRPr>
            </a:lvl4pPr>
            <a:lvl5pPr marL="900000" indent="-108000" defTabSz="828000">
              <a:defRPr sz="1400" b="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456656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42656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028656" y="268289"/>
            <a:ext cx="1944687" cy="4103662"/>
          </a:xfrm>
        </p:spPr>
        <p:txBody>
          <a:bodyPr>
            <a:noAutofit/>
          </a:bodyPr>
          <a:lstStyle>
            <a:lvl1pPr marL="180000" indent="-144000">
              <a:defRPr sz="1400" b="1">
                <a:solidFill>
                  <a:schemeClr val="bg1"/>
                </a:solidFill>
              </a:defRPr>
            </a:lvl1pPr>
            <a:lvl2pPr marL="396000" indent="-144000">
              <a:defRPr sz="1400" b="1">
                <a:solidFill>
                  <a:schemeClr val="bg1"/>
                </a:solidFill>
              </a:defRPr>
            </a:lvl2pPr>
            <a:lvl3pPr marL="504000" indent="-108000" defTabSz="828000">
              <a:defRPr sz="1400" b="1">
                <a:solidFill>
                  <a:schemeClr val="bg1"/>
                </a:solidFill>
              </a:defRPr>
            </a:lvl3pPr>
            <a:lvl4pPr marL="684000" indent="-108000" defTabSz="828000">
              <a:defRPr sz="1400" b="1">
                <a:solidFill>
                  <a:schemeClr val="bg1"/>
                </a:solidFill>
              </a:defRPr>
            </a:lvl4pPr>
            <a:lvl5pPr marL="900000" indent="-108000" defTabSz="828000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1" name="Rectangle 20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sx="48000" sy="48000" algn="l" rotWithShape="0">
              <a:schemeClr val="bg1">
                <a:lumMod val="6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60432" y="471829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pPr algn="l"/>
              <a:t>‹#›</a:t>
            </a:fld>
            <a:endParaRPr lang="en-US" sz="1200" b="0" i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67544" y="4721048"/>
            <a:ext cx="5004856" cy="276999"/>
            <a:chOff x="467544" y="4721048"/>
            <a:chExt cx="5004856" cy="276999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1872000" y="472104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>
                  <a:solidFill>
                    <a:schemeClr val="bg2">
                      <a:lumMod val="25000"/>
                    </a:schemeClr>
                  </a:solidFill>
                </a:rPr>
                <a:t>March</a:t>
              </a:r>
              <a:r>
                <a:rPr lang="en-CA" sz="1200" b="0" baseline="0">
                  <a:solidFill>
                    <a:schemeClr val="bg2">
                      <a:lumMod val="25000"/>
                    </a:schemeClr>
                  </a:solidFill>
                </a:rPr>
                <a:t> of Dimes Canada</a:t>
              </a:r>
              <a:endParaRPr lang="en-CA" sz="1200" b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721048"/>
              <a:ext cx="1251513" cy="24794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835696" y="4721048"/>
              <a:ext cx="0" cy="276999"/>
            </a:xfrm>
            <a:prstGeom prst="line">
              <a:avLst/>
            </a:prstGeom>
            <a:ln w="12700">
              <a:solidFill>
                <a:srgbClr val="0080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0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5606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2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0" r:id="rId4"/>
    <p:sldLayoutId id="2147483652" r:id="rId5"/>
    <p:sldLayoutId id="2147483656" r:id="rId6"/>
    <p:sldLayoutId id="2147483659" r:id="rId7"/>
    <p:sldLayoutId id="2147483658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160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∙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an01.safelinks.protection.outlook.com/?url=https%3A%2F%2Fdoi.org%2F10.1891%2FJARC-D-20-00001&amp;data=05%7C02%7Cffung%40marchofdimes.ca%7C2ba17b31b3fe49d43ccf08dcd0e535bb%7C11cf022e610243cf9ec3f3a9cae344e5%7C0%7C0%7C638614932814396149%7CUnknown%7CTWFpbGZsb3d8eyJWIjoiMC4wLjAwMDAiLCJQIjoiV2luMzIiLCJBTiI6Ik1haWwiLCJXVCI6Mn0%3D%7C0%7C%7C%7C&amp;sdata=m%2Bgm5y%2BjgnBGAkkFI1IDn6BF4ZwVOOGar%2FYiBQqR7tc%3D&amp;reserved=0" TargetMode="External"/><Relationship Id="rId3" Type="http://schemas.openxmlformats.org/officeDocument/2006/relationships/hyperlink" Target="https://psycnet.apa.org/record/2019-78359-014" TargetMode="External"/><Relationship Id="rId7" Type="http://schemas.openxmlformats.org/officeDocument/2006/relationships/hyperlink" Target="https://www.canada.ca/en/employment-social-development/programs/disability-inclusion-action-plan/action-plan-2022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sha.europa.eu/en/tools-and-resources/e-guides/e-guide-all-ages" TargetMode="External"/><Relationship Id="rId5" Type="http://schemas.openxmlformats.org/officeDocument/2006/relationships/hyperlink" Target="https://www.conferenceboard.ca/product/employers-toolkit-making-ontario-workplaces-accessible-to-people-with-disabilities-2nd-edition/" TargetMode="External"/><Relationship Id="rId4" Type="http://schemas.openxmlformats.org/officeDocument/2006/relationships/hyperlink" Target="https://can01.safelinks.protection.outlook.com/?url=https%3A%2F%2Fcjds.uwaterloo.ca%2Findex.php%2Fcjds%2Farticle%2Fview%2F383%2F617&amp;data=05%7C02%7Cffung%40marchofdimes.ca%7Ca04607e987e14052982308dcceb9f5ab%7C11cf022e610243cf9ec3f3a9cae344e5%7C0%7C0%7C638612546944318960%7CUnknown%7CTWFpbGZsb3d8eyJWIjoiMC4wLjAwMDAiLCJQIjoiV2luMzIiLCJBTiI6Ik1haWwiLCJXVCI6Mn0%3D%7C60000%7C%7C%7C&amp;sdata=jn3oGsCRgRW56ku0pEjzMiOiDX9uBznKO4%2BKB%2BO%2FccQ%3D&amp;reserved=0" TargetMode="External"/><Relationship Id="rId9" Type="http://schemas.openxmlformats.org/officeDocument/2006/relationships/hyperlink" Target="https://drpi.research.yorku.ca/asia-pacific/drpi-awar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raie-idea.c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fung@marchofdimes.ca" TargetMode="External"/><Relationship Id="rId5" Type="http://schemas.openxmlformats.org/officeDocument/2006/relationships/hyperlink" Target="mailto:kjeffreys@marchofdimes.ca" TargetMode="External"/><Relationship Id="rId4" Type="http://schemas.openxmlformats.org/officeDocument/2006/relationships/hyperlink" Target="https://www.marchofdimes.ca/en-ca/aboutus/govtrelations/da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Creating and fostering a workplace culture to drive disability inclusion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CA"/>
          </a:p>
          <a:p>
            <a:r>
              <a:rPr lang="en-CA" sz="1600"/>
              <a:t>Kim Jeffreys, Senior Manager, DEI, People &amp; Culture </a:t>
            </a:r>
          </a:p>
          <a:p>
            <a:r>
              <a:rPr lang="en-CA" sz="1600"/>
              <a:t>and</a:t>
            </a:r>
          </a:p>
          <a:p>
            <a:r>
              <a:rPr lang="en-CA" sz="1600"/>
              <a:t>W. Francis Fung, National Manager, Rehabilitation and Clinical Services / IDEA Co-Lead for Engagement and Employment Support Systems Hub Lead</a:t>
            </a:r>
            <a:r>
              <a:rPr lang="en-CA"/>
              <a:t>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4083919"/>
            <a:ext cx="2286770" cy="6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8A778-4569-7D8C-D29A-727F1ECC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Disability inclusion goes beyond legal compliance</a:t>
            </a:r>
            <a:endParaRPr lang="en-US" sz="2400">
              <a:latin typeface="pt sans"/>
              <a:cs typeface="Arial"/>
            </a:endParaRPr>
          </a:p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“Fitting people in” - Job matching and matching values to workplace culture</a:t>
            </a:r>
            <a:endParaRPr lang="en-US" sz="2400">
              <a:latin typeface="pt sans"/>
              <a:cs typeface="Arial"/>
            </a:endParaRPr>
          </a:p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Societal culture evolving, disability inclusion is a journey</a:t>
            </a:r>
            <a:endParaRPr lang="en-US" sz="2400">
              <a:latin typeface="pt sans"/>
              <a:cs typeface="Arial"/>
            </a:endParaRPr>
          </a:p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Changing policies and procedures alone won’t be enough, need to start with a culture shift</a:t>
            </a:r>
            <a:endParaRPr lang="en-US" sz="2400" dirty="0">
              <a:latin typeface="pt sans"/>
            </a:endParaRPr>
          </a:p>
          <a:p>
            <a:pPr marL="285750" indent="-285750">
              <a:buFont typeface="Gill Sans MT"/>
              <a:buChar char="∙"/>
            </a:pPr>
            <a:endParaRPr lang="en-US" sz="2800" dirty="0">
              <a:latin typeface="pt sans"/>
              <a:cs typeface="Arial"/>
            </a:endParaRPr>
          </a:p>
          <a:p>
            <a:pPr marL="144145" indent="0">
              <a:buNone/>
            </a:pPr>
            <a:endParaRPr lang="en-US" sz="3200" dirty="0">
              <a:latin typeface="pt sans"/>
            </a:endParaRPr>
          </a:p>
          <a:p>
            <a:pPr marL="287655" indent="-143510"/>
            <a:endParaRPr lang="en-US" sz="3200" dirty="0">
              <a:latin typeface="pt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A0DA88-5136-F726-BC87-BF67F523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776654"/>
          </a:xfrm>
        </p:spPr>
        <p:txBody>
          <a:bodyPr>
            <a:noAutofit/>
          </a:bodyPr>
          <a:lstStyle/>
          <a:p>
            <a:r>
              <a:rPr lang="en-US" sz="3600" b="1" dirty="0"/>
              <a:t>Why do we need a workplace culture change?</a:t>
            </a:r>
          </a:p>
        </p:txBody>
      </p:sp>
    </p:spTree>
    <p:extLst>
      <p:ext uri="{BB962C8B-B14F-4D97-AF65-F5344CB8AC3E}">
        <p14:creationId xmlns:p14="http://schemas.microsoft.com/office/powerpoint/2010/main" val="322451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8A778-4569-7D8C-D29A-727F1ECC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Integration (We vs They)</a:t>
            </a:r>
            <a:endParaRPr lang="en-US" dirty="0"/>
          </a:p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Fit – personal values and organization values</a:t>
            </a:r>
          </a:p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Flexibility</a:t>
            </a:r>
          </a:p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Language/Terms - normalize, combat ableism and tokenism</a:t>
            </a:r>
          </a:p>
          <a:p>
            <a:pPr marL="287655" indent="-143510">
              <a:buFont typeface="Gill Sans MT"/>
              <a:buChar char="∙"/>
            </a:pPr>
            <a:r>
              <a:rPr lang="en-CA" sz="2400" dirty="0">
                <a:latin typeface="pt sans"/>
                <a:cs typeface="Arial"/>
              </a:rPr>
              <a:t>Disability Inclusion preparedness</a:t>
            </a:r>
          </a:p>
          <a:p>
            <a:pPr marL="287655" indent="-143510">
              <a:buFont typeface="Gill Sans MT"/>
              <a:buChar char="∙"/>
            </a:pPr>
            <a:endParaRPr lang="en-CA" sz="2400" dirty="0">
              <a:latin typeface="pt sans"/>
              <a:cs typeface="Arial"/>
            </a:endParaRPr>
          </a:p>
          <a:p>
            <a:pPr marL="144145" indent="0">
              <a:buNone/>
            </a:pPr>
            <a:endParaRPr lang="en-US" sz="3200" dirty="0">
              <a:latin typeface="pt sans"/>
            </a:endParaRPr>
          </a:p>
          <a:p>
            <a:pPr marL="287655" indent="-143510"/>
            <a:endParaRPr lang="en-US" sz="3200" dirty="0">
              <a:latin typeface="pt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A0DA88-5136-F726-BC87-BF67F523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776654"/>
          </a:xfrm>
        </p:spPr>
        <p:txBody>
          <a:bodyPr>
            <a:noAutofit/>
          </a:bodyPr>
          <a:lstStyle/>
          <a:p>
            <a:r>
              <a:rPr lang="en-US" sz="3600" b="1" dirty="0"/>
              <a:t>What are the goals of disability inclusion?</a:t>
            </a:r>
          </a:p>
        </p:txBody>
      </p:sp>
    </p:spTree>
    <p:extLst>
      <p:ext uri="{BB962C8B-B14F-4D97-AF65-F5344CB8AC3E}">
        <p14:creationId xmlns:p14="http://schemas.microsoft.com/office/powerpoint/2010/main" val="171010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42C7-1B46-9B4A-065F-E5DFEC33F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Impactful strategies to enable a workplace culture of disability inclusion</a:t>
            </a:r>
          </a:p>
        </p:txBody>
      </p:sp>
    </p:spTree>
    <p:extLst>
      <p:ext uri="{BB962C8B-B14F-4D97-AF65-F5344CB8AC3E}">
        <p14:creationId xmlns:p14="http://schemas.microsoft.com/office/powerpoint/2010/main" val="292455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0D6872-641C-9C42-3686-63992AF1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7655" indent="-143510"/>
            <a:r>
              <a:rPr lang="en-US" sz="2800" dirty="0">
                <a:latin typeface="pt sans"/>
                <a:cs typeface="Arial"/>
              </a:rPr>
              <a:t>Theoretical models that offer frameworks to enhance understanding about disability inclusion approaches</a:t>
            </a:r>
            <a:endParaRPr lang="en-US" sz="2800" dirty="0">
              <a:latin typeface="pt sans"/>
            </a:endParaRPr>
          </a:p>
          <a:p>
            <a:pPr marL="287655" indent="-143510"/>
            <a:r>
              <a:rPr lang="en-US" sz="2800" dirty="0">
                <a:latin typeface="pt sans"/>
                <a:cs typeface="Arial"/>
              </a:rPr>
              <a:t>The Social Model of disability – strengths, weaknesses and why it’s the most effective model to advance disability inclusion</a:t>
            </a:r>
            <a:endParaRPr lang="en-US" sz="2800" dirty="0">
              <a:latin typeface="pt sans"/>
            </a:endParaRPr>
          </a:p>
          <a:p>
            <a:pPr marL="287655" indent="-14351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03C3B-ABAF-8BCC-0330-FD45A461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PT Sans bold"/>
                <a:cs typeface="Arial"/>
              </a:rPr>
              <a:t>Models of disability </a:t>
            </a:r>
            <a:r>
              <a:rPr lang="en-US" sz="2400" b="1" dirty="0"/>
              <a:t>that</a:t>
            </a:r>
            <a:r>
              <a:rPr lang="en-US" sz="2400" b="1" dirty="0">
                <a:latin typeface="PT Sans bold"/>
                <a:cs typeface="Arial"/>
              </a:rPr>
              <a:t> most effectively fosters disability inclusion</a:t>
            </a:r>
            <a:endParaRPr lang="en-US" sz="1800" b="1" dirty="0">
              <a:latin typeface="PT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9331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8E8FF-F49E-7800-B116-066AED1C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7655" indent="-143510"/>
            <a:r>
              <a:rPr lang="en-US" sz="2800" dirty="0">
                <a:latin typeface="Arial"/>
                <a:cs typeface="Arial"/>
              </a:rPr>
              <a:t>How they can work in harmony to drive a culture of disability inclusion</a:t>
            </a:r>
            <a:endParaRPr lang="en-US" sz="2800"/>
          </a:p>
          <a:p>
            <a:pPr marL="287655" indent="-143510"/>
            <a:r>
              <a:rPr lang="en-US" sz="2800" dirty="0">
                <a:latin typeface="Arial"/>
                <a:cs typeface="Arial"/>
              </a:rPr>
              <a:t>Framework for destigmatizing accommodation</a:t>
            </a:r>
            <a:endParaRPr lang="en-US" dirty="0"/>
          </a:p>
          <a:p>
            <a:pPr marL="287655" indent="-14351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F9B5A-EAD0-7715-8F64-AC200A41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Accessibility, Universal Design, Accommodation</a:t>
            </a:r>
          </a:p>
        </p:txBody>
      </p:sp>
    </p:spTree>
    <p:extLst>
      <p:ext uri="{BB962C8B-B14F-4D97-AF65-F5344CB8AC3E}">
        <p14:creationId xmlns:p14="http://schemas.microsoft.com/office/powerpoint/2010/main" val="139260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76CD13-D974-0DB8-180D-2A9B3AFE9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Normalize the Conversation – Awareness and Dialogue</a:t>
            </a:r>
            <a:endParaRPr lang="en-US" sz="1800" dirty="0">
              <a:solidFill>
                <a:srgbClr val="000000"/>
              </a:solidFill>
              <a:latin typeface="pt sans"/>
              <a:cs typeface="Arial"/>
            </a:endParaRP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Leadership Training </a:t>
            </a:r>
            <a:endParaRPr lang="en-US" sz="1800" dirty="0">
              <a:solidFill>
                <a:srgbClr val="000000"/>
              </a:solidFill>
              <a:latin typeface="pt sans"/>
              <a:cs typeface="Arial"/>
            </a:endParaRP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Breaking Down Stereotypes</a:t>
            </a:r>
            <a:endParaRPr lang="en-US" sz="1800" dirty="0">
              <a:solidFill>
                <a:srgbClr val="000000"/>
              </a:solidFill>
              <a:latin typeface="pt sans"/>
              <a:cs typeface="Arial"/>
            </a:endParaRP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Confidentiality and Trust</a:t>
            </a: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Flexibility and Personalization</a:t>
            </a: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Communication Campaigns</a:t>
            </a:r>
            <a:endParaRPr lang="en-US" sz="1800" dirty="0">
              <a:solidFill>
                <a:srgbClr val="000000"/>
              </a:solidFill>
              <a:latin typeface="pt sans"/>
              <a:cs typeface="Arial"/>
            </a:endParaRP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Employee Resource Groups &amp; Allies </a:t>
            </a:r>
            <a:endParaRPr lang="en-US" sz="1800" dirty="0">
              <a:solidFill>
                <a:srgbClr val="000000"/>
              </a:solidFill>
              <a:latin typeface="pt sans"/>
              <a:cs typeface="Arial"/>
            </a:endParaRP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Proactive and Preventative Approaches</a:t>
            </a:r>
          </a:p>
          <a:p>
            <a:pPr marL="487045" indent="-342900">
              <a:buAutoNum type="arabicPeriod"/>
            </a:pPr>
            <a:r>
              <a:rPr lang="en-CA" sz="1800" dirty="0">
                <a:solidFill>
                  <a:srgbClr val="000000"/>
                </a:solidFill>
                <a:latin typeface="pt sans"/>
                <a:cs typeface="Arial"/>
              </a:rPr>
              <a:t>Normalizing Accommodation as Routine Practice</a:t>
            </a:r>
          </a:p>
          <a:p>
            <a:pPr marL="287655" indent="-143510">
              <a:buAutoNum type="arabicPeriod"/>
            </a:pPr>
            <a:endParaRPr lang="en-US" sz="1600" dirty="0">
              <a:latin typeface="Arial"/>
              <a:cs typeface="Arial"/>
            </a:endParaRPr>
          </a:p>
          <a:p>
            <a:pPr marL="287655" indent="-143510"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9FE75A-F47B-A642-C2B5-C0A7F27C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PT Sans bold"/>
                <a:cs typeface="Arial"/>
              </a:rPr>
              <a:t>Principles of mental health destigmatization that can be adapted to destigmatize disability accommodation</a:t>
            </a:r>
            <a:endParaRPr lang="en-US" sz="2800" dirty="0">
              <a:latin typeface="PT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7370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E962F7-3611-2852-0F15-13574F85D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44145" indent="0">
              <a:buNone/>
            </a:pPr>
            <a:r>
              <a:rPr lang="en-US" sz="1600" b="1" dirty="0">
                <a:latin typeface="Arial"/>
                <a:cs typeface="Arial"/>
              </a:rPr>
              <a:t>Best practices – the usual suspects:</a:t>
            </a:r>
            <a:endParaRPr lang="en-US" sz="1600" b="1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Leadership 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Vision and Mission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Policies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Education</a:t>
            </a:r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Networks</a:t>
            </a:r>
            <a:endParaRPr lang="en-US" sz="1600" dirty="0"/>
          </a:p>
          <a:p>
            <a:pPr marL="287655" indent="-143510"/>
            <a:r>
              <a:rPr lang="en-US" sz="1600">
                <a:latin typeface="Arial"/>
                <a:cs typeface="Arial"/>
              </a:rPr>
              <a:t>Communication</a:t>
            </a:r>
            <a:endParaRPr lang="en-US" sz="1600">
              <a:latin typeface="PT Sans"/>
              <a:cs typeface="Arial"/>
            </a:endParaRPr>
          </a:p>
          <a:p>
            <a:pPr marL="287655" indent="-143510"/>
            <a:r>
              <a:rPr lang="en-US" sz="1600">
                <a:latin typeface="Arial"/>
                <a:cs typeface="Arial"/>
              </a:rPr>
              <a:t>Feedback</a:t>
            </a:r>
            <a:endParaRPr lang="en-US" sz="160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Representation</a:t>
            </a:r>
            <a:endParaRPr lang="en-US" sz="1600" dirty="0">
              <a:latin typeface="PT Sans"/>
              <a:cs typeface="Arial"/>
            </a:endParaRPr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Decision-Making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FFB33-B380-E8D8-ECC0-FDA63EBD0B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7655" indent="-143510"/>
            <a:endParaRPr lang="en-US" sz="1200" dirty="0">
              <a:latin typeface="Arial"/>
              <a:cs typeface="Arial"/>
            </a:endParaRPr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Metrics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Accountability</a:t>
            </a:r>
            <a:endParaRPr lang="en-US" sz="1600" dirty="0">
              <a:latin typeface="PT Sans"/>
              <a:cs typeface="Arial"/>
            </a:endParaRPr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Sense of Belonging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Positive Portrayal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Work Environments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Innovation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Collaboration</a:t>
            </a:r>
            <a:endParaRPr lang="en-US" sz="1600" dirty="0"/>
          </a:p>
          <a:p>
            <a:pPr marL="287655" indent="-143510"/>
            <a:r>
              <a:rPr lang="en-US" sz="1600" dirty="0">
                <a:latin typeface="Arial"/>
                <a:cs typeface="Arial"/>
              </a:rPr>
              <a:t>Community Engagement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DA069C-B734-CDFF-F78B-3ABCFC33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PT Sans bold"/>
                <a:cs typeface="Arial"/>
              </a:rPr>
              <a:t>Best practice and tools to advance workplace disability inclusion</a:t>
            </a:r>
            <a:endParaRPr lang="en-US" sz="1800" dirty="0">
              <a:latin typeface="PT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44808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B54ED3-74C7-CAEF-A1E3-78AFF221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44145" indent="0">
              <a:buNone/>
            </a:pPr>
            <a:r>
              <a:rPr lang="en-US" dirty="0">
                <a:latin typeface="pt sans"/>
                <a:cs typeface="Arial"/>
              </a:rPr>
              <a:t>An uncommon, impactful best practice to advance workplace disability inclusion:</a:t>
            </a:r>
            <a:endParaRPr lang="en-US">
              <a:latin typeface="pt sans"/>
            </a:endParaRPr>
          </a:p>
          <a:p>
            <a:pPr marL="287655" indent="-143510"/>
            <a:r>
              <a:rPr lang="en-US" dirty="0">
                <a:latin typeface="pt sans"/>
                <a:cs typeface="Arial"/>
              </a:rPr>
              <a:t>Accessibility Lens Tool – embedding universal design principles in all employment activities</a:t>
            </a:r>
            <a:endParaRPr lang="en-US" dirty="0">
              <a:latin typeface="pt sans"/>
            </a:endParaRPr>
          </a:p>
          <a:p>
            <a:pPr marL="287655" indent="-14351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8B227-67C7-E1E5-23A5-2BAF9A68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Practice: unusual suspect</a:t>
            </a:r>
          </a:p>
        </p:txBody>
      </p:sp>
    </p:spTree>
    <p:extLst>
      <p:ext uri="{BB962C8B-B14F-4D97-AF65-F5344CB8AC3E}">
        <p14:creationId xmlns:p14="http://schemas.microsoft.com/office/powerpoint/2010/main" val="407259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86B6B-9B77-C00A-BC7E-307961E7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44145" indent="0">
              <a:buNone/>
            </a:pPr>
            <a:r>
              <a:rPr lang="en-US" sz="2800" dirty="0"/>
              <a:t>Accountability</a:t>
            </a:r>
          </a:p>
          <a:p>
            <a:pPr marL="287655" indent="-143510"/>
            <a:r>
              <a:rPr lang="en-US" sz="2800" dirty="0"/>
              <a:t>Measuring culture change</a:t>
            </a:r>
          </a:p>
          <a:p>
            <a:pPr marL="539750" lvl="1" indent="-143510">
              <a:buFont typeface="Courier New" panose="020B0502020104020203" pitchFamily="34" charset="0"/>
              <a:buChar char="o"/>
            </a:pPr>
            <a:r>
              <a:rPr lang="en-US" sz="2800" dirty="0"/>
              <a:t>Process indicators</a:t>
            </a:r>
          </a:p>
          <a:p>
            <a:pPr marL="539750" lvl="1" indent="-143510">
              <a:buFont typeface="Courier New" panose="020B0502020104020203" pitchFamily="34" charset="0"/>
              <a:buChar char="o"/>
            </a:pPr>
            <a:r>
              <a:rPr lang="en-US" sz="2800" dirty="0"/>
              <a:t>Results indicators</a:t>
            </a:r>
          </a:p>
          <a:p>
            <a:pPr marL="287655" indent="-143510"/>
            <a:r>
              <a:rPr lang="en-US" sz="2800" dirty="0"/>
              <a:t>Monitoring and Evaluation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D3A5A8-97F8-C2CD-89E7-97C7E571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ensure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354302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D3A5A8-97F8-C2CD-89E7-97C7E5710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6544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3699AF-69BD-47A9-444B-F60CC57CC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44145" indent="0">
              <a:buNone/>
            </a:pPr>
            <a:endParaRPr lang="en-US" sz="1600" b="1" dirty="0">
              <a:solidFill>
                <a:srgbClr val="000000"/>
              </a:solidFill>
              <a:latin typeface="Aptos"/>
            </a:endParaRPr>
          </a:p>
          <a:p>
            <a:pPr marL="144145" indent="0">
              <a:buNone/>
            </a:pPr>
            <a:endParaRPr lang="en-US" sz="1600" b="1" dirty="0">
              <a:solidFill>
                <a:srgbClr val="000000"/>
              </a:solidFill>
              <a:latin typeface="Aptos"/>
            </a:endParaRPr>
          </a:p>
          <a:p>
            <a:pPr marL="144145" indent="0">
              <a:buNone/>
            </a:pPr>
            <a:endParaRPr lang="en-US" sz="1600" b="1" dirty="0">
              <a:solidFill>
                <a:srgbClr val="000000"/>
              </a:solidFill>
              <a:latin typeface="Aptos"/>
            </a:endParaRPr>
          </a:p>
          <a:p>
            <a:pPr marL="144145" indent="0">
              <a:buNone/>
            </a:pPr>
            <a:endParaRPr lang="en-US" sz="1600" b="1" dirty="0">
              <a:solidFill>
                <a:srgbClr val="000000"/>
              </a:solidFill>
              <a:latin typeface="Aptos"/>
            </a:endParaRPr>
          </a:p>
          <a:p>
            <a:pPr marL="144145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ptos"/>
              </a:rPr>
              <a:t>Ad hoc inclusion efforts and policies are less effective in changing the experience of people with disabilities in the workplace without creating and fostering a disability inclusion culture</a:t>
            </a:r>
            <a:endParaRPr lang="en-US" sz="160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1AE503-0F34-1C96-B912-57CB79DB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Webinar description</a:t>
            </a:r>
          </a:p>
        </p:txBody>
      </p:sp>
    </p:spTree>
    <p:extLst>
      <p:ext uri="{BB962C8B-B14F-4D97-AF65-F5344CB8AC3E}">
        <p14:creationId xmlns:p14="http://schemas.microsoft.com/office/powerpoint/2010/main" val="10361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A75384-8384-E3C6-584D-0E0F4C38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7655" indent="-143510"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Baykal, E. (2020). Organizational-Cultural Elements for Improved Workplace Performance of Disabled Individuals, Handbook of Research on Positive Organizational Behavior for Improved Workplace Performance (pp.240-259). </a:t>
            </a:r>
            <a:r>
              <a:rPr lang="en-US" sz="1200" u="sng" dirty="0">
                <a:latin typeface="Arial"/>
                <a:cs typeface="Arial"/>
                <a:hlinkClick r:id="rId3"/>
              </a:rPr>
              <a:t>https://psycnet.apa.org/record/2019-78359-014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 err="1">
                <a:solidFill>
                  <a:srgbClr val="000000"/>
                </a:solidFill>
                <a:latin typeface="Arial"/>
                <a:cs typeface="Arial"/>
              </a:rPr>
              <a:t>Breward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, K. (2017). Individual, Organizational, and Institutional Predictors of the Granting of Employer-sponsored Disability Accommodations </a:t>
            </a:r>
            <a:r>
              <a:rPr lang="en-CA" sz="1200" u="sng" dirty="0">
                <a:latin typeface="Arial"/>
                <a:cs typeface="Arial"/>
                <a:hlinkClick r:id="rId4"/>
              </a:rPr>
              <a:t>https://cjds.uwaterloo.ca/index.php/cjds/article/view/383/617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Canadian Centre for Diversity and Inclusion (2018). The ROI of Diversity and Inclusion.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Center for Talent Innovation (2017). Disabilities and Inclusion.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Conference Board of Canada (2019). Employers' Toolkit: Making Ontario Workplaces Accessible to People With Disabilities. </a:t>
            </a:r>
            <a:r>
              <a:rPr lang="en-CA" sz="1200" u="sng" dirty="0">
                <a:latin typeface="Arial"/>
                <a:cs typeface="Arial"/>
                <a:hlinkClick r:id="rId5"/>
              </a:rPr>
              <a:t>https://www.conferenceboard.ca/product/employers-toolkit-making-ontario-workplaces-accessible-to-people-with-disabilities-2nd-edition/</a:t>
            </a:r>
            <a:endParaRPr lang="en-US" sz="1400">
              <a:solidFill>
                <a:srgbClr val="00807A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EU-OSHA (2019). Healthy Workplaces for All Ages. </a:t>
            </a:r>
            <a:r>
              <a:rPr lang="en-CA" sz="1200" u="sng" dirty="0">
                <a:latin typeface="Arial"/>
                <a:cs typeface="Arial"/>
                <a:hlinkClick r:id="rId6"/>
              </a:rPr>
              <a:t>https://osha.europa.eu/en/tools-and-resources/e-guides/e-guide-all-ages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Government of Canada (2022). Canada’s Disability Inclusion Action Plan, </a:t>
            </a:r>
            <a:r>
              <a:rPr lang="en-CA" sz="1200" u="sng" dirty="0">
                <a:latin typeface="Arial"/>
                <a:cs typeface="Arial"/>
                <a:hlinkClick r:id="rId7"/>
              </a:rPr>
              <a:t>https://www.canada.ca/en/employment-social-development/programs/disability-inclusion-action-plan/action-plan-2022.html</a:t>
            </a:r>
            <a:endParaRPr lang="en-US" sz="110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Iwanaga, K., Chan, F., </a:t>
            </a:r>
            <a:r>
              <a:rPr lang="en-CA" sz="1200" dirty="0" err="1">
                <a:solidFill>
                  <a:srgbClr val="000000"/>
                </a:solidFill>
                <a:latin typeface="Arial"/>
                <a:cs typeface="Arial"/>
              </a:rPr>
              <a:t>Ditchman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, N., &amp; Tansey, T. N. (2021). Assessing Workplace Culture and Disability Inclusion Climate: A Preliminary Study. Journal of Applied Rehabilitation Counseling, 52(1), 34–50. </a:t>
            </a:r>
            <a:r>
              <a:rPr lang="en-CA" sz="1200" u="sng" dirty="0">
                <a:latin typeface="Arial"/>
                <a:cs typeface="Arial"/>
                <a:hlinkClick r:id="rId8"/>
              </a:rPr>
              <a:t>https://doi.org/10.1891/JARC-D-20-00001</a:t>
            </a:r>
            <a:endParaRPr lang="en-US" sz="110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Kirsh, B. &amp; </a:t>
            </a:r>
            <a:r>
              <a:rPr lang="en-CA" sz="1200" dirty="0" err="1">
                <a:solidFill>
                  <a:srgbClr val="000000"/>
                </a:solidFill>
                <a:latin typeface="Arial"/>
                <a:cs typeface="Arial"/>
              </a:rPr>
              <a:t>Gewurtz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, R. (2012). Mental Health Issues Related to Health Versus Non-Healthy Workplaces. Handbooks in Health, Work, and Disability.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Kirsh, B. &amp; </a:t>
            </a:r>
            <a:r>
              <a:rPr lang="en-CA" sz="1200" dirty="0" err="1">
                <a:solidFill>
                  <a:srgbClr val="000000"/>
                </a:solidFill>
                <a:latin typeface="Arial"/>
                <a:cs typeface="Arial"/>
              </a:rPr>
              <a:t>Gewurtz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, R. (2011). Organizational Culture and Work Issues for Individuals with Mental Health Disabilities.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Krentz, M., Wierzba, O., &amp; Garcia-Alonso, J. (2019). How to Improve Your Company’s Approach to Mental Health. Harvard Business Review.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7655" indent="-143510"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Tompa, E., Mofidi, A., Irvin, E., 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Gewurtz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, R. (2022). Development of an Indicator Framework in Relation to Culture Change Towards Accessibility and Inclusion of Persons with Disabilities. Institute of Work &amp; Health.</a:t>
            </a:r>
          </a:p>
          <a:p>
            <a:pPr marL="287655" indent="-143510"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Wasman, D. (2015). Employing Persons with Disabilities: A Model of Success Corporate Culture Change. </a:t>
            </a:r>
            <a:r>
              <a:rPr lang="en-US" sz="1200" u="sng" dirty="0">
                <a:latin typeface="Arial"/>
                <a:cs typeface="Arial"/>
                <a:hlinkClick r:id="rId9"/>
              </a:rPr>
              <a:t>https://drpi.research.yorku.ca/asia-pacific/drpi-aware/</a:t>
            </a:r>
            <a:endParaRPr lang="en-US" sz="1100">
              <a:latin typeface="Aptos"/>
            </a:endParaRPr>
          </a:p>
          <a:p>
            <a:pPr marL="144145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27B32E-BB4F-BC49-5189-0D793BB4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4486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5D43E2-E19E-240C-A176-554627D5A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7655" indent="-143510"/>
            <a:r>
              <a:rPr lang="en-US" dirty="0"/>
              <a:t>Ways to continue the conversation:</a:t>
            </a:r>
          </a:p>
          <a:p>
            <a:pPr marL="539750" lvl="1" indent="-143510"/>
            <a:r>
              <a:rPr lang="en-US" dirty="0"/>
              <a:t>Join the IDEA distribution list, email </a:t>
            </a:r>
            <a:r>
              <a:rPr lang="en-US" dirty="0">
                <a:hlinkClick r:id="rId3"/>
              </a:rPr>
              <a:t>info@vraie-idea.ca</a:t>
            </a:r>
            <a:endParaRPr lang="en-US"/>
          </a:p>
          <a:p>
            <a:pPr marL="899795" lvl="2" indent="-143510">
              <a:buFont typeface="Courier New" panose="020B0502020104020203" pitchFamily="34" charset="0"/>
              <a:buChar char="o"/>
            </a:pPr>
            <a:r>
              <a:rPr lang="en-US" sz="1900" dirty="0">
                <a:solidFill>
                  <a:srgbClr val="231F20"/>
                </a:solidFill>
                <a:ea typeface="+mn-lt"/>
                <a:cs typeface="+mn-lt"/>
              </a:rPr>
              <a:t>learn about upcoming events such as the Speaker Series and hear about new tools and resources IDEA is promoting</a:t>
            </a:r>
            <a:endParaRPr lang="en-US"/>
          </a:p>
          <a:p>
            <a:pPr marL="899795" lvl="2" indent="-143510">
              <a:buFont typeface="Courier New" panose="020B0502020104020203" pitchFamily="34" charset="0"/>
              <a:buChar char="o"/>
            </a:pPr>
            <a:r>
              <a:rPr lang="en-US" dirty="0"/>
              <a:t>provide information on promising initiatives</a:t>
            </a:r>
          </a:p>
          <a:p>
            <a:pPr marL="899795" lvl="2" indent="-143510">
              <a:buFont typeface="Courier New" panose="020B0502020104020203" pitchFamily="34" charset="0"/>
              <a:buChar char="o"/>
            </a:pPr>
            <a:r>
              <a:rPr lang="en-US" dirty="0"/>
              <a:t>participate in a pilot project</a:t>
            </a:r>
          </a:p>
          <a:p>
            <a:pPr marL="899795" lvl="2" indent="-143510">
              <a:buFont typeface="Courier New" panose="020B0502020104020203" pitchFamily="34" charset="0"/>
              <a:buChar char="o"/>
            </a:pPr>
            <a:r>
              <a:rPr lang="en-US" dirty="0"/>
              <a:t>participate in scaling up innovations</a:t>
            </a:r>
          </a:p>
          <a:p>
            <a:pPr marL="539750" lvl="1" indent="-143510"/>
            <a:r>
              <a:rPr lang="en-US" dirty="0"/>
              <a:t>Join March of Dimes Canada (MODC) Disability Advocacy Network, </a:t>
            </a:r>
            <a:r>
              <a:rPr lang="en-US" dirty="0">
                <a:hlinkClick r:id="rId4"/>
              </a:rPr>
              <a:t>https://www.marchofdimes.ca/en-ca/aboutus/govtrelations/dan</a:t>
            </a:r>
            <a:endParaRPr lang="en-US"/>
          </a:p>
          <a:p>
            <a:pPr marL="539750" lvl="1" indent="-143510"/>
            <a:r>
              <a:rPr lang="en-US" dirty="0"/>
              <a:t>Contact Kim Jeffery via email </a:t>
            </a:r>
            <a:r>
              <a:rPr lang="en-US" dirty="0">
                <a:hlinkClick r:id="rId5"/>
              </a:rPr>
              <a:t>kjeffreys@marchofdimes.ca</a:t>
            </a:r>
            <a:endParaRPr lang="en-US"/>
          </a:p>
          <a:p>
            <a:pPr marL="539750" lvl="1" indent="-143510"/>
            <a:r>
              <a:rPr lang="en-US" dirty="0"/>
              <a:t>Contact W Francis Fung via email </a:t>
            </a:r>
            <a:r>
              <a:rPr lang="en-US" dirty="0">
                <a:hlinkClick r:id="rId6"/>
              </a:rPr>
              <a:t>ffung@marchofdimes.ca</a:t>
            </a:r>
            <a:endParaRPr lang="en-US"/>
          </a:p>
          <a:p>
            <a:pPr marL="395605" lvl="1" indent="0">
              <a:buNone/>
            </a:pPr>
            <a:endParaRPr lang="en-US"/>
          </a:p>
          <a:p>
            <a:pPr marL="539750" lvl="1" indent="-143510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1ABC53-021F-5BF7-D843-C2E9DAD5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 touch</a:t>
            </a:r>
            <a:endParaRPr lang="en-CA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221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g lying on the ground with its mouth open&#10;&#10;Description automatically generated">
            <a:extLst>
              <a:ext uri="{FF2B5EF4-FFF2-40B4-BE49-F238E27FC236}">
                <a16:creationId xmlns:a16="http://schemas.microsoft.com/office/drawing/2014/main" id="{C7636892-B043-C87A-8F5E-A60BEF926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178493" y="641601"/>
            <a:ext cx="2888115" cy="40433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C966C-AB4A-C941-5E3A-0618507E26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6489" y="1227299"/>
            <a:ext cx="4050311" cy="3216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44145" indent="0" algn="ctr">
              <a:buNone/>
            </a:pPr>
            <a:r>
              <a:rPr lang="en-US" dirty="0"/>
              <a:t>If you can't think of a question now, maybe you can help answer this one:</a:t>
            </a:r>
          </a:p>
          <a:p>
            <a:pPr marL="144145" indent="0" algn="ctr">
              <a:buNone/>
            </a:pPr>
            <a:r>
              <a:rPr lang="en-US" dirty="0"/>
              <a:t>You get a dog to help with your anxiety, but your dog also has anxiety, so now what do you do?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1C42E-A7FE-6BA7-2E9B-A95D533E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94FED-4011-0E7B-64C0-778E77CEBE15}"/>
              </a:ext>
            </a:extLst>
          </p:cNvPr>
          <p:cNvSpPr txBox="1"/>
          <p:nvPr/>
        </p:nvSpPr>
        <p:spPr>
          <a:xfrm>
            <a:off x="583642" y="4175286"/>
            <a:ext cx="40585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Caption: A golden retriever spaniel lying on its back and appears to be smiling</a:t>
            </a:r>
          </a:p>
        </p:txBody>
      </p:sp>
    </p:spTree>
    <p:extLst>
      <p:ext uri="{BB962C8B-B14F-4D97-AF65-F5344CB8AC3E}">
        <p14:creationId xmlns:p14="http://schemas.microsoft.com/office/powerpoint/2010/main" val="10671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EBEE9-1A22-9FFD-8851-36E29F4A1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7655" indent="-143510"/>
            <a:r>
              <a:rPr lang="en-CA" sz="2800"/>
              <a:t>Highlight important concepts and elements for workplace parties to consider in their disability inclusion journey</a:t>
            </a:r>
            <a:endParaRPr lang="en-US"/>
          </a:p>
          <a:p>
            <a:pPr marL="287655" indent="-143510"/>
            <a:r>
              <a:rPr lang="en-CA" sz="2800"/>
              <a:t>Discuss strategies and intentional efforts to create and foster a disability inclusive workplace culture within an organization</a:t>
            </a:r>
          </a:p>
          <a:p>
            <a:pPr marL="287655" indent="-143510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A62471-2363-0BF3-A2C6-522D0B89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webinar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24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C9385D-7F15-A3E9-B5E2-C05EB5F94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4739"/>
            <a:ext cx="8229600" cy="33820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655" indent="-143510"/>
            <a:r>
              <a:rPr lang="en-CA" sz="1800" dirty="0"/>
              <a:t>Why is workplace culture change essential for disability inclusion</a:t>
            </a:r>
          </a:p>
          <a:p>
            <a:pPr marL="287655" indent="-143510"/>
            <a:r>
              <a:rPr lang="en-CA" sz="1800" dirty="0"/>
              <a:t>Social Model of Disability at the center of disability inclusion</a:t>
            </a:r>
          </a:p>
          <a:p>
            <a:pPr marL="287655" indent="-143510"/>
            <a:r>
              <a:rPr lang="en-CA" sz="1800" dirty="0"/>
              <a:t>Accessibility, Universal Design, Accommodation</a:t>
            </a:r>
          </a:p>
          <a:p>
            <a:pPr marL="539750" lvl="1" indent="-143510">
              <a:buFont typeface="Courier New" panose="020B0502020104020203" pitchFamily="34" charset="0"/>
              <a:buChar char="o"/>
            </a:pPr>
            <a:r>
              <a:rPr lang="en-CA" sz="1800" dirty="0"/>
              <a:t>Principles for destigmatization</a:t>
            </a:r>
          </a:p>
          <a:p>
            <a:pPr marL="287655" indent="-143510"/>
            <a:r>
              <a:rPr lang="en-CA" sz="1800" dirty="0"/>
              <a:t>Beyond the usual suspects: best practice tools to advance workplace disability inclusion</a:t>
            </a:r>
          </a:p>
          <a:p>
            <a:pPr marL="539750" lvl="1" indent="-143510">
              <a:buFont typeface="Courier New" panose="020B0502020104020203" pitchFamily="34" charset="0"/>
              <a:buChar char="o"/>
            </a:pPr>
            <a:r>
              <a:rPr lang="en-CA" sz="1800" dirty="0"/>
              <a:t>Lesser-known practices to advance workplace disability inclusion</a:t>
            </a:r>
          </a:p>
          <a:p>
            <a:pPr marL="287655" indent="-143510"/>
            <a:r>
              <a:rPr lang="en-CA" sz="1800" dirty="0"/>
              <a:t>Ensuring sustainability</a:t>
            </a:r>
          </a:p>
          <a:p>
            <a:pPr marL="539750" lvl="1" indent="-143510">
              <a:buFont typeface="Courier New" panose="020B0502020104020203" pitchFamily="34" charset="0"/>
              <a:buChar char="o"/>
            </a:pPr>
            <a:r>
              <a:rPr lang="en-CA" sz="1800" dirty="0"/>
              <a:t>Accountability - measuring, monitoring and evaluating change</a:t>
            </a:r>
          </a:p>
          <a:p>
            <a:pPr marL="287655" indent="-143510"/>
            <a:r>
              <a:rPr lang="en-CA" sz="1800" dirty="0"/>
              <a:t>Questions and Answers</a:t>
            </a:r>
          </a:p>
          <a:p>
            <a:pPr marL="287655" indent="-143510"/>
            <a:endParaRPr lang="en-CA">
              <a:highlight>
                <a:srgbClr val="FFFF00"/>
              </a:highlight>
            </a:endParaRPr>
          </a:p>
          <a:p>
            <a:pPr marL="287655" indent="-143510"/>
            <a:endParaRPr lang="en-CA">
              <a:highlight>
                <a:srgbClr val="FFFF00"/>
              </a:highlight>
            </a:endParaRPr>
          </a:p>
          <a:p>
            <a:pPr marL="539750" lvl="1" indent="-143510">
              <a:buFont typeface="Courier New" panose="020B0502020104020203" pitchFamily="34" charset="0"/>
              <a:buChar char="o"/>
            </a:pPr>
            <a:endParaRPr lang="en-CA">
              <a:highlight>
                <a:srgbClr val="FFFF00"/>
              </a:highligh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45C2F0-C5AB-4D68-09F7-24E2AA2D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19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DD7B04-0ED8-4837-12A5-5DF161B3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7553"/>
            <a:ext cx="8229600" cy="32764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655" indent="-143510"/>
            <a:r>
              <a:rPr lang="en-US" sz="1800" dirty="0">
                <a:latin typeface="pt sans"/>
              </a:rPr>
              <a:t>Dr. Emile Tompa, Executive Director of IDEA, Director of CRWDP, Associate Professor at McMaster University, and Senior Scientist at Institute for Work &amp; Health</a:t>
            </a:r>
          </a:p>
          <a:p>
            <a:pPr marL="287655" indent="-143510"/>
            <a:r>
              <a:rPr lang="en-US" sz="1800" dirty="0">
                <a:latin typeface="pt sans"/>
              </a:rPr>
              <a:t>Dr. Rebecca </a:t>
            </a:r>
            <a:r>
              <a:rPr lang="en-US" sz="1800" err="1">
                <a:latin typeface="pt sans"/>
              </a:rPr>
              <a:t>Gerwurtz</a:t>
            </a:r>
            <a:r>
              <a:rPr lang="en-US" sz="1800" dirty="0">
                <a:latin typeface="pt sans"/>
              </a:rPr>
              <a:t>, Director of IDEA, and Associate Professor, School of Rehabilitation Science at McMaster University</a:t>
            </a:r>
          </a:p>
          <a:p>
            <a:pPr marL="287655" indent="-143510"/>
            <a:r>
              <a:rPr lang="en-US" sz="1800" dirty="0">
                <a:latin typeface="pt sans"/>
              </a:rPr>
              <a:t>Logan Wong, Research Assistant at McMaster University, Lived Experience Consultant at </a:t>
            </a:r>
            <a:r>
              <a:rPr lang="en-US" sz="1800" err="1">
                <a:latin typeface="pt sans"/>
              </a:rPr>
              <a:t>CanChild</a:t>
            </a:r>
            <a:r>
              <a:rPr lang="en-US" sz="1800" dirty="0">
                <a:latin typeface="pt sans"/>
              </a:rPr>
              <a:t> Centre for Childhood Disability Research</a:t>
            </a:r>
          </a:p>
          <a:p>
            <a:pPr marL="287655" indent="-143510"/>
            <a:r>
              <a:rPr lang="en-US" sz="1800" dirty="0">
                <a:latin typeface="pt sans"/>
                <a:cs typeface="Arial"/>
              </a:rPr>
              <a:t>Alec Farquhar, Co-Lead for Engagement, IDEA, Lawyer, a member of the steering committee for Disability and Work Canada</a:t>
            </a:r>
          </a:p>
          <a:p>
            <a:pPr marL="287655" indent="-143510"/>
            <a:r>
              <a:rPr lang="en-US" sz="1800" dirty="0">
                <a:latin typeface="pt sans"/>
                <a:cs typeface="Arial"/>
              </a:rPr>
              <a:t>Amy Swenson-Tiano, Chief Accessibility Officer and Vice President, Information Technology and Digital Innovation, March of Dimes Canada</a:t>
            </a:r>
          </a:p>
          <a:p>
            <a:pPr marL="287655" indent="-143510"/>
            <a:endParaRPr lang="en-US" dirty="0"/>
          </a:p>
          <a:p>
            <a:pPr marL="287655" indent="-143510"/>
            <a:endParaRPr 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FD64A2-6BBB-0405-7300-440A8317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333233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8C9F-B4D0-66AF-D2BE-167D648A3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373615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latin typeface="PT Sans bold"/>
                <a:cs typeface="Arial"/>
              </a:rPr>
            </a:br>
            <a:r>
              <a:rPr lang="en-US" b="1" dirty="0"/>
              <a:t>Why is culture change essential for disability inclusion?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5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8A778-4569-7D8C-D29A-727F1ECC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44145" indent="0">
              <a:buNone/>
            </a:pPr>
            <a:r>
              <a:rPr lang="en-US" sz="3200" dirty="0">
                <a:latin typeface="pt sans"/>
              </a:rPr>
              <a:t>Principles:</a:t>
            </a:r>
          </a:p>
          <a:p>
            <a:pPr marL="287655" indent="-143510"/>
            <a:r>
              <a:rPr lang="en-US" sz="3200" dirty="0">
                <a:latin typeface="pt sans"/>
              </a:rPr>
              <a:t>"Nothing without us"</a:t>
            </a:r>
          </a:p>
          <a:p>
            <a:pPr marL="287655" indent="-143510"/>
            <a:r>
              <a:rPr lang="en-US" sz="3200" dirty="0">
                <a:latin typeface="pt sans"/>
              </a:rPr>
              <a:t>Human rights-based approach</a:t>
            </a:r>
          </a:p>
          <a:p>
            <a:pPr marL="287655" indent="-143510"/>
            <a:r>
              <a:rPr lang="en-US" sz="3200" dirty="0">
                <a:latin typeface="pt sans"/>
              </a:rPr>
              <a:t>Intersectionality</a:t>
            </a:r>
          </a:p>
          <a:p>
            <a:pPr marL="144145" indent="0">
              <a:buNone/>
            </a:pPr>
            <a:r>
              <a:rPr lang="en-US" sz="3200" i="1" dirty="0">
                <a:latin typeface="pt sans"/>
              </a:rPr>
              <a:t>Disability inclusion is not just hiring more People with disabilities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A0DA88-5136-F726-BC87-BF67F523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What is Disability Inclusion?</a:t>
            </a:r>
          </a:p>
        </p:txBody>
      </p:sp>
    </p:spTree>
    <p:extLst>
      <p:ext uri="{BB962C8B-B14F-4D97-AF65-F5344CB8AC3E}">
        <p14:creationId xmlns:p14="http://schemas.microsoft.com/office/powerpoint/2010/main" val="321021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8A778-4569-7D8C-D29A-727F1ECC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44145" indent="0">
              <a:buNone/>
            </a:pPr>
            <a:r>
              <a:rPr lang="en-US" sz="3200" dirty="0">
                <a:latin typeface="pt sans"/>
              </a:rPr>
              <a:t>Business case -</a:t>
            </a:r>
          </a:p>
          <a:p>
            <a:pPr marL="287655" indent="-143510"/>
            <a:r>
              <a:rPr lang="en-US" sz="3200" dirty="0">
                <a:latin typeface="pt sans"/>
              </a:rPr>
              <a:t>Commonly recognized benefits</a:t>
            </a:r>
          </a:p>
          <a:p>
            <a:pPr marL="287655" indent="-143510"/>
            <a:r>
              <a:rPr lang="en-US" sz="3200" dirty="0">
                <a:latin typeface="pt sans"/>
              </a:rPr>
              <a:t>Lesser-known benefits</a:t>
            </a:r>
          </a:p>
          <a:p>
            <a:pPr marL="287655" indent="-143510"/>
            <a:endParaRPr lang="en-US" sz="3200" dirty="0">
              <a:latin typeface="pt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A0DA88-5136-F726-BC87-BF67F523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776654"/>
          </a:xfrm>
        </p:spPr>
        <p:txBody>
          <a:bodyPr>
            <a:noAutofit/>
          </a:bodyPr>
          <a:lstStyle/>
          <a:p>
            <a:r>
              <a:rPr lang="en-US" sz="3600" b="1" dirty="0"/>
              <a:t>What are the benefits of being disability inclusive?</a:t>
            </a:r>
          </a:p>
        </p:txBody>
      </p:sp>
    </p:spTree>
    <p:extLst>
      <p:ext uri="{BB962C8B-B14F-4D97-AF65-F5344CB8AC3E}">
        <p14:creationId xmlns:p14="http://schemas.microsoft.com/office/powerpoint/2010/main" val="179292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8A778-4569-7D8C-D29A-727F1ECC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Gill Sans MT"/>
              <a:buChar char="∙"/>
            </a:pPr>
            <a:r>
              <a:rPr lang="en-US" sz="2800" dirty="0">
                <a:latin typeface="pt sans"/>
                <a:cs typeface="Arial"/>
              </a:rPr>
              <a:t>Organizational culture is a multidimensional, multilevel construct</a:t>
            </a:r>
          </a:p>
          <a:p>
            <a:pPr marL="285750" indent="-285750">
              <a:buFont typeface="Gill Sans MT"/>
              <a:buChar char="∙"/>
            </a:pPr>
            <a:r>
              <a:rPr lang="en-US" sz="2800" dirty="0">
                <a:latin typeface="pt sans"/>
                <a:cs typeface="Arial"/>
              </a:rPr>
              <a:t>Organization’s mission and philosophy may not be consistent with its actual norms and physical environment</a:t>
            </a:r>
          </a:p>
          <a:p>
            <a:pPr marL="144145" indent="0">
              <a:buNone/>
            </a:pPr>
            <a:endParaRPr lang="en-US" sz="3200" dirty="0">
              <a:latin typeface="pt sans"/>
            </a:endParaRPr>
          </a:p>
          <a:p>
            <a:pPr marL="287655" indent="-143510"/>
            <a:endParaRPr lang="en-US" sz="3200" dirty="0">
              <a:latin typeface="pt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A0DA88-5136-F726-BC87-BF67F523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776654"/>
          </a:xfrm>
        </p:spPr>
        <p:txBody>
          <a:bodyPr>
            <a:noAutofit/>
          </a:bodyPr>
          <a:lstStyle/>
          <a:p>
            <a:r>
              <a:rPr lang="en-US" sz="3600" b="1" dirty="0"/>
              <a:t>What is workplace culture (aka organizational culture)?</a:t>
            </a:r>
          </a:p>
        </p:txBody>
      </p:sp>
    </p:spTree>
    <p:extLst>
      <p:ext uri="{BB962C8B-B14F-4D97-AF65-F5344CB8AC3E}">
        <p14:creationId xmlns:p14="http://schemas.microsoft.com/office/powerpoint/2010/main" val="1474592750"/>
      </p:ext>
    </p:extLst>
  </p:cSld>
  <p:clrMapOvr>
    <a:masterClrMapping/>
  </p:clrMapOvr>
</p:sld>
</file>

<file path=ppt/theme/theme1.xml><?xml version="1.0" encoding="utf-8"?>
<a:theme xmlns:a="http://schemas.openxmlformats.org/drawingml/2006/main" name="MODC_PPT_Template_2017">
  <a:themeElements>
    <a:clrScheme name="MODC Colour Theme">
      <a:dk1>
        <a:srgbClr val="00807A"/>
      </a:dk1>
      <a:lt1>
        <a:srgbClr val="FFFFFF"/>
      </a:lt1>
      <a:dk2>
        <a:srgbClr val="17365D"/>
      </a:dk2>
      <a:lt2>
        <a:srgbClr val="F2F2F2"/>
      </a:lt2>
      <a:accent1>
        <a:srgbClr val="00807A"/>
      </a:accent1>
      <a:accent2>
        <a:srgbClr val="00ABBD"/>
      </a:accent2>
      <a:accent3>
        <a:srgbClr val="FDB913"/>
      </a:accent3>
      <a:accent4>
        <a:srgbClr val="682C91"/>
      </a:accent4>
      <a:accent5>
        <a:srgbClr val="7AC143"/>
      </a:accent5>
      <a:accent6>
        <a:srgbClr val="F79646"/>
      </a:accent6>
      <a:hlink>
        <a:srgbClr val="17365D"/>
      </a:hlink>
      <a:folHlink>
        <a:srgbClr val="E36C09"/>
      </a:folHlink>
    </a:clrScheme>
    <a:fontScheme name="Custom 4">
      <a:majorFont>
        <a:latin typeface="PT Sans bold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906c00-dd8b-4eff-a192-9d6fce60e61e">
      <Terms xmlns="http://schemas.microsoft.com/office/infopath/2007/PartnerControls"/>
    </lcf76f155ced4ddcb4097134ff3c332f>
    <TaxCatchAll xmlns="98da6e88-157c-41be-9f61-71670d3c2869" xsi:nil="true"/>
    <SharedWithUsers xmlns="98da6e88-157c-41be-9f61-71670d3c2869">
      <UserInfo>
        <DisplayName>Alex Tom</DisplayName>
        <AccountId>760</AccountId>
        <AccountType/>
      </UserInfo>
      <UserInfo>
        <DisplayName>Goly Farrokhkish</DisplayName>
        <AccountId>12</AccountId>
        <AccountType/>
      </UserInfo>
      <UserInfo>
        <DisplayName>Catherine Gordon</DisplayName>
        <AccountId>819</AccountId>
        <AccountType/>
      </UserInfo>
      <UserInfo>
        <DisplayName>Amanda Glover</DisplayName>
        <AccountId>4933</AccountId>
        <AccountType/>
      </UserInfo>
      <UserInfo>
        <DisplayName>Lindsay Docherty</DisplayName>
        <AccountId>4533</AccountId>
        <AccountType/>
      </UserInfo>
      <UserInfo>
        <DisplayName>Liz Li</DisplayName>
        <AccountId>5098</AccountId>
        <AccountType/>
      </UserInfo>
      <UserInfo>
        <DisplayName>Sue Davis</DisplayName>
        <AccountId>2826</AccountId>
        <AccountType/>
      </UserInfo>
      <UserInfo>
        <DisplayName>Jason Kothary</DisplayName>
        <AccountId>4306</AccountId>
        <AccountType/>
      </UserInfo>
      <UserInfo>
        <DisplayName>Jaime Brown</DisplayName>
        <AccountId>4569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DD1A8CE1F47409A8896DFA438D586" ma:contentTypeVersion="18" ma:contentTypeDescription="Create a new document." ma:contentTypeScope="" ma:versionID="4e3b0148e5038c1a0f8592f7ef985391">
  <xsd:schema xmlns:xsd="http://www.w3.org/2001/XMLSchema" xmlns:xs="http://www.w3.org/2001/XMLSchema" xmlns:p="http://schemas.microsoft.com/office/2006/metadata/properties" xmlns:ns2="63906c00-dd8b-4eff-a192-9d6fce60e61e" xmlns:ns3="98da6e88-157c-41be-9f61-71670d3c2869" targetNamespace="http://schemas.microsoft.com/office/2006/metadata/properties" ma:root="true" ma:fieldsID="d58300785dccd44baebcd64c1582b412" ns2:_="" ns3:_="">
    <xsd:import namespace="63906c00-dd8b-4eff-a192-9d6fce60e61e"/>
    <xsd:import namespace="98da6e88-157c-41be-9f61-71670d3c2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06c00-dd8b-4eff-a192-9d6fce60e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4de2de-a430-47fa-a60b-636eb2516a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a6e88-157c-41be-9f61-71670d3c2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329193-cac6-461c-8564-85195b2302e4}" ma:internalName="TaxCatchAll" ma:showField="CatchAllData" ma:web="98da6e88-157c-41be-9f61-71670d3c2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797CC-D3A8-4DB6-9543-0568EDC2B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E8D72-E34F-4A16-85EA-6EC8609EA00A}">
  <ds:schemaRefs>
    <ds:schemaRef ds:uri="63906c00-dd8b-4eff-a192-9d6fce60e61e"/>
    <ds:schemaRef ds:uri="98da6e88-157c-41be-9f61-71670d3c28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01BB34-2CBA-4582-80AA-DCAAC338B099}">
  <ds:schemaRefs>
    <ds:schemaRef ds:uri="63906c00-dd8b-4eff-a192-9d6fce60e61e"/>
    <ds:schemaRef ds:uri="98da6e88-157c-41be-9f61-71670d3c28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MODC_PPT_Template_2017</Template>
  <Application>Microsoft Office PowerPoint</Application>
  <PresentationFormat>On-screen Show (16:9)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MODC_PPT_Template_2017</vt:lpstr>
      <vt:lpstr>Creating and fostering a workplace culture to drive disability inclusion</vt:lpstr>
      <vt:lpstr>Webinar description</vt:lpstr>
      <vt:lpstr>Purpose of webinar</vt:lpstr>
      <vt:lpstr>Agenda</vt:lpstr>
      <vt:lpstr>Acknowledgments</vt:lpstr>
      <vt:lpstr> Why is culture change essential for disability inclusion? </vt:lpstr>
      <vt:lpstr>What is Disability Inclusion?</vt:lpstr>
      <vt:lpstr>What are the benefits of being disability inclusive?</vt:lpstr>
      <vt:lpstr>What is workplace culture (aka organizational culture)?</vt:lpstr>
      <vt:lpstr>Why do we need a workplace culture change?</vt:lpstr>
      <vt:lpstr>What are the goals of disability inclusion?</vt:lpstr>
      <vt:lpstr>Impactful strategies to enable a workplace culture of disability inclusion</vt:lpstr>
      <vt:lpstr>Models of disability that most effectively fosters disability inclusion</vt:lpstr>
      <vt:lpstr>Accessibility, Universal Design, Accommodation</vt:lpstr>
      <vt:lpstr>Principles of mental health destigmatization that can be adapted to destigmatize disability accommodation</vt:lpstr>
      <vt:lpstr>Best practice and tools to advance workplace disability inclusion</vt:lpstr>
      <vt:lpstr>Best Practice: unusual suspect</vt:lpstr>
      <vt:lpstr>How to ensure sustainability?</vt:lpstr>
      <vt:lpstr>Summary</vt:lpstr>
      <vt:lpstr>References</vt:lpstr>
      <vt:lpstr>Stay in touch</vt:lpstr>
      <vt:lpstr>Questions and Answers</vt:lpstr>
    </vt:vector>
  </TitlesOfParts>
  <Company>March of Dimes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00-16b MODC PowerPoint Presentation Template</dc:title>
  <dc:creator>Jennifer Johnston</dc:creator>
  <cp:revision>362</cp:revision>
  <cp:lastPrinted>2017-04-07T15:16:51Z</cp:lastPrinted>
  <dcterms:created xsi:type="dcterms:W3CDTF">2019-04-30T20:35:16Z</dcterms:created>
  <dcterms:modified xsi:type="dcterms:W3CDTF">2024-10-10T15:48:20Z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0x0101005E0DD1A8CE1F47409A8896DFA438D586</vt:lpwstr>
  </property>
  <property fmtid="{D5CDD505-2E9C-101B-9397-08002B2CF9AE}" pid="3" name="MediaServiceImageTags">
    <vt:lpwstr/>
  </property>
</Properties>
</file>